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8" r:id="rId5"/>
    <p:sldId id="257" r:id="rId6"/>
    <p:sldId id="262" r:id="rId7"/>
    <p:sldId id="263" r:id="rId8"/>
    <p:sldId id="260" r:id="rId9"/>
  </p:sldIdLst>
  <p:sldSz cx="12192000" cy="6858000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ABD5"/>
    <a:srgbClr val="FDCDCD"/>
    <a:srgbClr val="FF6969"/>
    <a:srgbClr val="FD3939"/>
    <a:srgbClr val="C2C9E4"/>
    <a:srgbClr val="7989C5"/>
    <a:srgbClr val="6A7CBE"/>
    <a:srgbClr val="FFB26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9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E1281D-CBE5-4D7C-A756-E96FAD012497}" type="doc">
      <dgm:prSet loTypeId="urn:microsoft.com/office/officeart/2005/8/layout/lProcess2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GB"/>
        </a:p>
      </dgm:t>
    </dgm:pt>
    <dgm:pt modelId="{21AB314A-E0F7-43AC-8B6B-8E46E2857746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en-GB" sz="1500" dirty="0"/>
        </a:p>
        <a:p>
          <a:endParaRPr lang="en-GB" sz="1500" dirty="0"/>
        </a:p>
        <a:p>
          <a:r>
            <a:rPr lang="en-GB" sz="2400" b="1" dirty="0">
              <a:solidFill>
                <a:schemeClr val="tx1"/>
              </a:solidFill>
            </a:rPr>
            <a:t>How we move our bodies</a:t>
          </a:r>
        </a:p>
      </dgm:t>
    </dgm:pt>
    <dgm:pt modelId="{7D3B4724-34E4-40F7-BFDC-52A1409BC176}" type="parTrans" cxnId="{506EE799-9177-461B-A55F-A20F4DF57419}">
      <dgm:prSet/>
      <dgm:spPr/>
      <dgm:t>
        <a:bodyPr/>
        <a:lstStyle/>
        <a:p>
          <a:endParaRPr lang="en-GB"/>
        </a:p>
      </dgm:t>
    </dgm:pt>
    <dgm:pt modelId="{88F8D98D-0742-4189-A5B2-2A70DFB7B7A2}" type="sibTrans" cxnId="{506EE799-9177-461B-A55F-A20F4DF57419}">
      <dgm:prSet/>
      <dgm:spPr/>
      <dgm:t>
        <a:bodyPr/>
        <a:lstStyle/>
        <a:p>
          <a:endParaRPr lang="en-GB"/>
        </a:p>
      </dgm:t>
    </dgm:pt>
    <dgm:pt modelId="{5EFFC6AA-DC2C-48C9-87A6-B5E101844F5C}">
      <dgm:prSet phldrT="[Text]" custT="1"/>
      <dgm:spPr>
        <a:solidFill>
          <a:srgbClr val="FFFF00"/>
        </a:solidFill>
      </dgm:spPr>
      <dgm:t>
        <a:bodyPr/>
        <a:lstStyle/>
        <a:p>
          <a:r>
            <a:rPr lang="en-GB" sz="1500" dirty="0">
              <a:solidFill>
                <a:schemeClr val="tx1"/>
              </a:solidFill>
            </a:rPr>
            <a:t>To introduce and explore a range of fundamental movement skills</a:t>
          </a:r>
        </a:p>
      </dgm:t>
    </dgm:pt>
    <dgm:pt modelId="{B0947260-CA04-4E01-8B2A-3F317E9210B0}" type="parTrans" cxnId="{52496E8A-5777-4B42-999D-D8276CB079A2}">
      <dgm:prSet/>
      <dgm:spPr/>
      <dgm:t>
        <a:bodyPr/>
        <a:lstStyle/>
        <a:p>
          <a:endParaRPr lang="en-GB"/>
        </a:p>
      </dgm:t>
    </dgm:pt>
    <dgm:pt modelId="{E8F688E0-A7AE-4FFE-903B-CE4425328119}" type="sibTrans" cxnId="{52496E8A-5777-4B42-999D-D8276CB079A2}">
      <dgm:prSet/>
      <dgm:spPr/>
      <dgm:t>
        <a:bodyPr/>
        <a:lstStyle/>
        <a:p>
          <a:endParaRPr lang="en-GB"/>
        </a:p>
      </dgm:t>
    </dgm:pt>
    <dgm:pt modelId="{7E633D73-8A32-4BDD-8E41-5E118A6FFCAD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en-GB" sz="1500" dirty="0">
            <a:solidFill>
              <a:schemeClr val="tx1"/>
            </a:solidFill>
          </a:endParaRPr>
        </a:p>
        <a:p>
          <a:endParaRPr lang="en-GB" sz="1500" dirty="0">
            <a:solidFill>
              <a:schemeClr val="tx1"/>
            </a:solidFill>
          </a:endParaRPr>
        </a:p>
        <a:p>
          <a:r>
            <a:rPr lang="en-GB" sz="2200" b="1" dirty="0">
              <a:solidFill>
                <a:schemeClr val="tx1"/>
              </a:solidFill>
            </a:rPr>
            <a:t>Hand-Eye</a:t>
          </a:r>
        </a:p>
        <a:p>
          <a:r>
            <a:rPr lang="en-GB" sz="2200" b="1" dirty="0">
              <a:solidFill>
                <a:schemeClr val="tx1"/>
              </a:solidFill>
            </a:rPr>
            <a:t>Co-ordination</a:t>
          </a:r>
        </a:p>
      </dgm:t>
    </dgm:pt>
    <dgm:pt modelId="{C8692F84-8231-4DB8-ACAC-7C2D056ACD20}" type="parTrans" cxnId="{66681358-6285-4D66-B9C5-AFFEA3C842B0}">
      <dgm:prSet/>
      <dgm:spPr/>
      <dgm:t>
        <a:bodyPr/>
        <a:lstStyle/>
        <a:p>
          <a:endParaRPr lang="en-GB"/>
        </a:p>
      </dgm:t>
    </dgm:pt>
    <dgm:pt modelId="{44B3934A-1474-4A0F-934A-F34E219B92C7}" type="sibTrans" cxnId="{66681358-6285-4D66-B9C5-AFFEA3C842B0}">
      <dgm:prSet/>
      <dgm:spPr/>
      <dgm:t>
        <a:bodyPr/>
        <a:lstStyle/>
        <a:p>
          <a:endParaRPr lang="en-GB"/>
        </a:p>
      </dgm:t>
    </dgm:pt>
    <dgm:pt modelId="{A0F1A17D-1214-4FE7-9539-04A7F2BB627D}">
      <dgm:prSet phldrT="[Text]" custT="1"/>
      <dgm:spPr>
        <a:solidFill>
          <a:srgbClr val="FFFF00"/>
        </a:solidFill>
      </dgm:spPr>
      <dgm:t>
        <a:bodyPr/>
        <a:lstStyle/>
        <a:p>
          <a:r>
            <a:rPr lang="en-GB" sz="1500" b="0" i="0" u="none" dirty="0">
              <a:solidFill>
                <a:schemeClr val="tx1"/>
              </a:solidFill>
            </a:rPr>
            <a:t>Explore basic movements including throwing &amp; catching</a:t>
          </a:r>
          <a:endParaRPr lang="en-GB" sz="1500" dirty="0">
            <a:solidFill>
              <a:schemeClr val="tx1"/>
            </a:solidFill>
          </a:endParaRPr>
        </a:p>
      </dgm:t>
    </dgm:pt>
    <dgm:pt modelId="{55881FC5-33A5-4281-84A6-4DE3FC81E058}" type="parTrans" cxnId="{F48CFFA9-D0F0-4A94-9B82-593DAFA00E67}">
      <dgm:prSet/>
      <dgm:spPr/>
      <dgm:t>
        <a:bodyPr/>
        <a:lstStyle/>
        <a:p>
          <a:endParaRPr lang="en-GB"/>
        </a:p>
      </dgm:t>
    </dgm:pt>
    <dgm:pt modelId="{A89DEFF8-DA5E-4CEA-B331-1644009F07CC}" type="sibTrans" cxnId="{F48CFFA9-D0F0-4A94-9B82-593DAFA00E67}">
      <dgm:prSet/>
      <dgm:spPr/>
      <dgm:t>
        <a:bodyPr/>
        <a:lstStyle/>
        <a:p>
          <a:endParaRPr lang="en-GB"/>
        </a:p>
      </dgm:t>
    </dgm:pt>
    <dgm:pt modelId="{429085F3-E062-4328-940C-6B62085E6BA2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en-GB" sz="1500" dirty="0">
            <a:solidFill>
              <a:schemeClr val="tx1"/>
            </a:solidFill>
          </a:endParaRPr>
        </a:p>
        <a:p>
          <a:endParaRPr lang="en-GB" sz="1500" dirty="0">
            <a:solidFill>
              <a:schemeClr val="tx1"/>
            </a:solidFill>
          </a:endParaRPr>
        </a:p>
        <a:p>
          <a:r>
            <a:rPr lang="en-GB" sz="2400" b="1" dirty="0">
              <a:solidFill>
                <a:schemeClr val="tx1"/>
              </a:solidFill>
            </a:rPr>
            <a:t>Gymnastics:</a:t>
          </a:r>
        </a:p>
        <a:p>
          <a:r>
            <a:rPr lang="en-GB" sz="1600" dirty="0">
              <a:solidFill>
                <a:schemeClr val="tx1"/>
              </a:solidFill>
            </a:rPr>
            <a:t>Shapes</a:t>
          </a:r>
        </a:p>
        <a:p>
          <a:r>
            <a:rPr lang="en-GB" sz="1600" dirty="0">
              <a:solidFill>
                <a:schemeClr val="tx1"/>
              </a:solidFill>
            </a:rPr>
            <a:t>Balance</a:t>
          </a:r>
        </a:p>
      </dgm:t>
    </dgm:pt>
    <dgm:pt modelId="{39BBC217-CDB2-4BFA-9E56-D4E4C4A4AB08}" type="parTrans" cxnId="{2DB2B9E3-C889-4BF8-8050-135F874ABAA1}">
      <dgm:prSet/>
      <dgm:spPr/>
      <dgm:t>
        <a:bodyPr/>
        <a:lstStyle/>
        <a:p>
          <a:endParaRPr lang="en-GB"/>
        </a:p>
      </dgm:t>
    </dgm:pt>
    <dgm:pt modelId="{EEA5E0DB-8782-483B-880D-236202A869F6}" type="sibTrans" cxnId="{2DB2B9E3-C889-4BF8-8050-135F874ABAA1}">
      <dgm:prSet/>
      <dgm:spPr/>
      <dgm:t>
        <a:bodyPr/>
        <a:lstStyle/>
        <a:p>
          <a:endParaRPr lang="en-GB"/>
        </a:p>
      </dgm:t>
    </dgm:pt>
    <dgm:pt modelId="{A7B61684-6423-4650-847E-C3975E6FB0DA}">
      <dgm:prSet phldrT="[Text]" custT="1"/>
      <dgm:spPr>
        <a:solidFill>
          <a:srgbClr val="FFFF00"/>
        </a:solidFill>
      </dgm:spPr>
      <dgm:t>
        <a:bodyPr/>
        <a:lstStyle/>
        <a:p>
          <a:r>
            <a:rPr lang="en-GB" sz="1500" dirty="0">
              <a:solidFill>
                <a:schemeClr val="tx1"/>
              </a:solidFill>
            </a:rPr>
            <a:t>To introduce the skills of balancing agility and co-ordination, in a variety of activities</a:t>
          </a:r>
        </a:p>
      </dgm:t>
    </dgm:pt>
    <dgm:pt modelId="{8E8E9B94-BD9C-4703-9B15-8478FD859341}" type="parTrans" cxnId="{FB8B8B63-0B85-47EE-B10D-27B234D18553}">
      <dgm:prSet/>
      <dgm:spPr/>
      <dgm:t>
        <a:bodyPr/>
        <a:lstStyle/>
        <a:p>
          <a:endParaRPr lang="en-GB"/>
        </a:p>
      </dgm:t>
    </dgm:pt>
    <dgm:pt modelId="{1475758B-5C74-4126-92B7-4803F462B78B}" type="sibTrans" cxnId="{FB8B8B63-0B85-47EE-B10D-27B234D18553}">
      <dgm:prSet/>
      <dgm:spPr/>
      <dgm:t>
        <a:bodyPr/>
        <a:lstStyle/>
        <a:p>
          <a:endParaRPr lang="en-GB"/>
        </a:p>
      </dgm:t>
    </dgm:pt>
    <dgm:pt modelId="{A962F7D6-2456-4E69-BDAC-13CF83BACDD4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en-GB" sz="1500" b="1" dirty="0">
            <a:solidFill>
              <a:schemeClr val="tx1"/>
            </a:solidFill>
          </a:endParaRPr>
        </a:p>
        <a:p>
          <a:endParaRPr lang="en-GB" sz="2400" b="1" dirty="0">
            <a:solidFill>
              <a:schemeClr val="tx1"/>
            </a:solidFill>
          </a:endParaRPr>
        </a:p>
        <a:p>
          <a:r>
            <a:rPr lang="en-GB" sz="2400" b="1" dirty="0"/>
            <a:t>Dance: </a:t>
          </a:r>
        </a:p>
        <a:p>
          <a:r>
            <a:rPr lang="en-GB" sz="1600" dirty="0"/>
            <a:t>Feel</a:t>
          </a:r>
        </a:p>
        <a:p>
          <a:r>
            <a:rPr lang="en-GB" sz="1600" dirty="0"/>
            <a:t>Create</a:t>
          </a:r>
        </a:p>
        <a:p>
          <a:r>
            <a:rPr lang="en-GB" sz="1600" dirty="0"/>
            <a:t>Perform</a:t>
          </a:r>
          <a:endParaRPr lang="en-GB" sz="1600" b="1" dirty="0">
            <a:solidFill>
              <a:schemeClr val="tx1"/>
            </a:solidFill>
          </a:endParaRPr>
        </a:p>
      </dgm:t>
    </dgm:pt>
    <dgm:pt modelId="{25318C6E-FADF-430E-901C-56CDAC2B2FC1}" type="parTrans" cxnId="{72F34966-8E5F-438C-811C-9ADB9C711C4C}">
      <dgm:prSet/>
      <dgm:spPr/>
      <dgm:t>
        <a:bodyPr/>
        <a:lstStyle/>
        <a:p>
          <a:endParaRPr lang="en-GB"/>
        </a:p>
      </dgm:t>
    </dgm:pt>
    <dgm:pt modelId="{F9D32868-6F5B-440C-919B-694B45F4E052}" type="sibTrans" cxnId="{72F34966-8E5F-438C-811C-9ADB9C711C4C}">
      <dgm:prSet/>
      <dgm:spPr/>
      <dgm:t>
        <a:bodyPr/>
        <a:lstStyle/>
        <a:p>
          <a:endParaRPr lang="en-GB"/>
        </a:p>
      </dgm:t>
    </dgm:pt>
    <dgm:pt modelId="{1211037F-BD4D-46DA-9F1C-71AB10859BA9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en-GB" sz="1500" b="1" dirty="0">
            <a:solidFill>
              <a:schemeClr val="tx1"/>
            </a:solidFill>
          </a:endParaRPr>
        </a:p>
        <a:p>
          <a:r>
            <a:rPr lang="en-GB" sz="2200" b="1" dirty="0">
              <a:solidFill>
                <a:schemeClr val="tx1"/>
              </a:solidFill>
            </a:rPr>
            <a:t>Striking &amp; Fielding</a:t>
          </a:r>
        </a:p>
      </dgm:t>
    </dgm:pt>
    <dgm:pt modelId="{9C33C269-CBA6-4869-ABB1-E220E83A69F3}" type="sibTrans" cxnId="{055E13D4-0757-429D-9573-B975D54B7E16}">
      <dgm:prSet/>
      <dgm:spPr/>
      <dgm:t>
        <a:bodyPr/>
        <a:lstStyle/>
        <a:p>
          <a:endParaRPr lang="en-GB"/>
        </a:p>
      </dgm:t>
    </dgm:pt>
    <dgm:pt modelId="{EC5FCCC8-FD3F-4A0D-A2D3-FAD2C26D2B4D}" type="parTrans" cxnId="{055E13D4-0757-429D-9573-B975D54B7E16}">
      <dgm:prSet/>
      <dgm:spPr/>
      <dgm:t>
        <a:bodyPr/>
        <a:lstStyle/>
        <a:p>
          <a:endParaRPr lang="en-GB"/>
        </a:p>
      </dgm:t>
    </dgm:pt>
    <dgm:pt modelId="{808255AE-9242-44E8-878C-D806AAA110DB}">
      <dgm:prSet phldrT="[Text]" custT="1"/>
      <dgm:spPr>
        <a:solidFill>
          <a:srgbClr val="FFFF00"/>
        </a:solidFill>
      </dgm:spPr>
      <dgm:t>
        <a:bodyPr/>
        <a:lstStyle/>
        <a:p>
          <a:r>
            <a:rPr lang="en-GB" sz="1500" baseline="0" dirty="0">
              <a:solidFill>
                <a:schemeClr val="tx1"/>
              </a:solidFill>
            </a:rPr>
            <a:t>Sample the different ways we can run, jump &amp; throw </a:t>
          </a:r>
          <a:endParaRPr lang="en-GB" sz="1500" dirty="0">
            <a:solidFill>
              <a:schemeClr val="tx1"/>
            </a:solidFill>
          </a:endParaRPr>
        </a:p>
      </dgm:t>
    </dgm:pt>
    <dgm:pt modelId="{C953B0CA-ABA3-41C9-A6B0-B6C074ED0BDB}" type="sibTrans" cxnId="{E89537C9-2656-4D00-B6B7-4A3ABCA906F0}">
      <dgm:prSet/>
      <dgm:spPr/>
      <dgm:t>
        <a:bodyPr/>
        <a:lstStyle/>
        <a:p>
          <a:endParaRPr lang="en-GB"/>
        </a:p>
      </dgm:t>
    </dgm:pt>
    <dgm:pt modelId="{FF2A4BD2-C9C0-42BF-AF3C-1A2EB7A6A4CE}" type="parTrans" cxnId="{E89537C9-2656-4D00-B6B7-4A3ABCA906F0}">
      <dgm:prSet/>
      <dgm:spPr/>
      <dgm:t>
        <a:bodyPr/>
        <a:lstStyle/>
        <a:p>
          <a:endParaRPr lang="en-GB"/>
        </a:p>
      </dgm:t>
    </dgm:pt>
    <dgm:pt modelId="{03AB8DE2-7166-4805-B99B-BF21B53BE214}">
      <dgm:prSet phldrT="[Text]" custT="1"/>
      <dgm:spPr>
        <a:solidFill>
          <a:srgbClr val="FFFF00"/>
        </a:solidFill>
      </dgm:spPr>
      <dgm:t>
        <a:bodyPr/>
        <a:lstStyle/>
        <a:p>
          <a:r>
            <a:rPr lang="en-GB" sz="1500" dirty="0">
              <a:solidFill>
                <a:schemeClr val="tx1"/>
              </a:solidFill>
            </a:rPr>
            <a:t>Explore the various forms of striking and fielding that exist within physical activity</a:t>
          </a:r>
        </a:p>
      </dgm:t>
    </dgm:pt>
    <dgm:pt modelId="{89D2DA37-D98F-4E6C-BAC8-67D10CC3922A}" type="sibTrans" cxnId="{774A1A09-69F2-4501-8134-0559653D9256}">
      <dgm:prSet/>
      <dgm:spPr/>
      <dgm:t>
        <a:bodyPr/>
        <a:lstStyle/>
        <a:p>
          <a:endParaRPr lang="en-GB"/>
        </a:p>
      </dgm:t>
    </dgm:pt>
    <dgm:pt modelId="{07005116-A011-4B58-A365-0522E654F4F7}" type="parTrans" cxnId="{774A1A09-69F2-4501-8134-0559653D9256}">
      <dgm:prSet/>
      <dgm:spPr/>
      <dgm:t>
        <a:bodyPr/>
        <a:lstStyle/>
        <a:p>
          <a:endParaRPr lang="en-GB"/>
        </a:p>
      </dgm:t>
    </dgm:pt>
    <dgm:pt modelId="{A71B110C-FC40-419D-BF36-F30411A5A970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en-GB" sz="1800" b="1" dirty="0">
            <a:solidFill>
              <a:schemeClr val="tx1"/>
            </a:solidFill>
          </a:endParaRPr>
        </a:p>
        <a:p>
          <a:endParaRPr lang="en-GB" sz="1800" b="1" dirty="0">
            <a:solidFill>
              <a:schemeClr val="tx1"/>
            </a:solidFill>
          </a:endParaRPr>
        </a:p>
        <a:p>
          <a:r>
            <a:rPr lang="en-GB" sz="2400" b="1" dirty="0">
              <a:solidFill>
                <a:schemeClr val="tx1"/>
              </a:solidFill>
            </a:rPr>
            <a:t>Run</a:t>
          </a:r>
        </a:p>
        <a:p>
          <a:r>
            <a:rPr lang="en-GB" sz="2400" b="1" dirty="0">
              <a:solidFill>
                <a:schemeClr val="tx1"/>
              </a:solidFill>
            </a:rPr>
            <a:t>Jump </a:t>
          </a:r>
        </a:p>
        <a:p>
          <a:r>
            <a:rPr lang="en-GB" sz="2400" b="1" dirty="0">
              <a:solidFill>
                <a:schemeClr val="tx1"/>
              </a:solidFill>
            </a:rPr>
            <a:t>Throw</a:t>
          </a:r>
          <a:endParaRPr lang="en-GB" sz="1100" dirty="0">
            <a:solidFill>
              <a:schemeClr val="tx1"/>
            </a:solidFill>
          </a:endParaRPr>
        </a:p>
      </dgm:t>
    </dgm:pt>
    <dgm:pt modelId="{25340499-1BA7-457B-B25D-46A9B3ABEFB1}" type="sibTrans" cxnId="{B48C2458-0A88-486E-966D-A426883EC0E4}">
      <dgm:prSet/>
      <dgm:spPr/>
      <dgm:t>
        <a:bodyPr/>
        <a:lstStyle/>
        <a:p>
          <a:endParaRPr lang="en-GB"/>
        </a:p>
      </dgm:t>
    </dgm:pt>
    <dgm:pt modelId="{5DBAE335-3F07-40A9-9F0E-5032F0F1E028}" type="parTrans" cxnId="{B48C2458-0A88-486E-966D-A426883EC0E4}">
      <dgm:prSet/>
      <dgm:spPr/>
      <dgm:t>
        <a:bodyPr/>
        <a:lstStyle/>
        <a:p>
          <a:endParaRPr lang="en-GB"/>
        </a:p>
      </dgm:t>
    </dgm:pt>
    <dgm:pt modelId="{EB1C6052-1789-42BA-8EB9-7B32F4A70D4C}">
      <dgm:prSet phldrT="[Text]" custT="1"/>
      <dgm:spPr>
        <a:solidFill>
          <a:srgbClr val="FFFF00"/>
        </a:solidFill>
      </dgm:spPr>
      <dgm:t>
        <a:bodyPr/>
        <a:lstStyle/>
        <a:p>
          <a:r>
            <a:rPr lang="en-GB" sz="1500" b="0" i="0" u="none" dirty="0">
              <a:solidFill>
                <a:schemeClr val="tx1"/>
              </a:solidFill>
            </a:rPr>
            <a:t>Perform dances using simple movement patterns </a:t>
          </a:r>
          <a:endParaRPr lang="en-GB" sz="1500" dirty="0">
            <a:solidFill>
              <a:schemeClr val="tx1"/>
            </a:solidFill>
          </a:endParaRPr>
        </a:p>
      </dgm:t>
    </dgm:pt>
    <dgm:pt modelId="{DE6ABB19-0638-45E9-A507-DAAFC53E1196}" type="sibTrans" cxnId="{078FF1B7-8DEE-4568-9585-70F10F2A6DBC}">
      <dgm:prSet/>
      <dgm:spPr/>
      <dgm:t>
        <a:bodyPr/>
        <a:lstStyle/>
        <a:p>
          <a:endParaRPr lang="en-GB"/>
        </a:p>
      </dgm:t>
    </dgm:pt>
    <dgm:pt modelId="{F600602E-46FB-4EBA-9863-8A7D668717AC}" type="parTrans" cxnId="{078FF1B7-8DEE-4568-9585-70F10F2A6DBC}">
      <dgm:prSet/>
      <dgm:spPr/>
      <dgm:t>
        <a:bodyPr/>
        <a:lstStyle/>
        <a:p>
          <a:endParaRPr lang="en-GB"/>
        </a:p>
      </dgm:t>
    </dgm:pt>
    <dgm:pt modelId="{765D1112-E23E-4B40-8C8F-BBD99073224B}" type="pres">
      <dgm:prSet presAssocID="{1DE1281D-CBE5-4D7C-A756-E96FAD012497}" presName="theList" presStyleCnt="0">
        <dgm:presLayoutVars>
          <dgm:dir/>
          <dgm:animLvl val="lvl"/>
          <dgm:resizeHandles val="exact"/>
        </dgm:presLayoutVars>
      </dgm:prSet>
      <dgm:spPr/>
    </dgm:pt>
    <dgm:pt modelId="{F1FF652E-116C-4406-A883-E753625046D1}" type="pres">
      <dgm:prSet presAssocID="{21AB314A-E0F7-43AC-8B6B-8E46E2857746}" presName="compNode" presStyleCnt="0"/>
      <dgm:spPr/>
    </dgm:pt>
    <dgm:pt modelId="{8DD92390-3FE2-42FA-AAD5-C0617E6C1E84}" type="pres">
      <dgm:prSet presAssocID="{21AB314A-E0F7-43AC-8B6B-8E46E2857746}" presName="aNode" presStyleLbl="bgShp" presStyleIdx="0" presStyleCnt="6"/>
      <dgm:spPr/>
    </dgm:pt>
    <dgm:pt modelId="{E6453A38-AA72-474A-9005-BB98C28E8A4A}" type="pres">
      <dgm:prSet presAssocID="{21AB314A-E0F7-43AC-8B6B-8E46E2857746}" presName="textNode" presStyleLbl="bgShp" presStyleIdx="0" presStyleCnt="6"/>
      <dgm:spPr/>
    </dgm:pt>
    <dgm:pt modelId="{3B44D549-0B85-4A17-A18B-6B1B07FAC5D9}" type="pres">
      <dgm:prSet presAssocID="{21AB314A-E0F7-43AC-8B6B-8E46E2857746}" presName="compChildNode" presStyleCnt="0"/>
      <dgm:spPr/>
    </dgm:pt>
    <dgm:pt modelId="{6012BC92-4212-4DA1-ACEC-2B2F8C4969EB}" type="pres">
      <dgm:prSet presAssocID="{21AB314A-E0F7-43AC-8B6B-8E46E2857746}" presName="theInnerList" presStyleCnt="0"/>
      <dgm:spPr/>
    </dgm:pt>
    <dgm:pt modelId="{02876CA8-B6A6-450C-9208-EC8F37A1D347}" type="pres">
      <dgm:prSet presAssocID="{5EFFC6AA-DC2C-48C9-87A6-B5E101844F5C}" presName="childNode" presStyleLbl="node1" presStyleIdx="0" presStyleCnt="6" custScaleY="67257" custLinFactNeighborX="39" custLinFactNeighborY="5663">
        <dgm:presLayoutVars>
          <dgm:bulletEnabled val="1"/>
        </dgm:presLayoutVars>
      </dgm:prSet>
      <dgm:spPr/>
    </dgm:pt>
    <dgm:pt modelId="{07AE25DD-2C50-4147-A1FF-ECA89F99B3E7}" type="pres">
      <dgm:prSet presAssocID="{21AB314A-E0F7-43AC-8B6B-8E46E2857746}" presName="aSpace" presStyleCnt="0"/>
      <dgm:spPr/>
    </dgm:pt>
    <dgm:pt modelId="{1D356200-3E78-4A3F-B25F-E860E8E1E325}" type="pres">
      <dgm:prSet presAssocID="{7E633D73-8A32-4BDD-8E41-5E118A6FFCAD}" presName="compNode" presStyleCnt="0"/>
      <dgm:spPr/>
    </dgm:pt>
    <dgm:pt modelId="{8F4C2B1B-15BB-49BD-8CAD-E6D873289DE5}" type="pres">
      <dgm:prSet presAssocID="{7E633D73-8A32-4BDD-8E41-5E118A6FFCAD}" presName="aNode" presStyleLbl="bgShp" presStyleIdx="1" presStyleCnt="6"/>
      <dgm:spPr/>
    </dgm:pt>
    <dgm:pt modelId="{CF5FE9D2-4AE4-4B2A-8622-C8984F004801}" type="pres">
      <dgm:prSet presAssocID="{7E633D73-8A32-4BDD-8E41-5E118A6FFCAD}" presName="textNode" presStyleLbl="bgShp" presStyleIdx="1" presStyleCnt="6"/>
      <dgm:spPr/>
    </dgm:pt>
    <dgm:pt modelId="{352599E5-66AA-4C9F-8E6F-0E06F431133A}" type="pres">
      <dgm:prSet presAssocID="{7E633D73-8A32-4BDD-8E41-5E118A6FFCAD}" presName="compChildNode" presStyleCnt="0"/>
      <dgm:spPr/>
    </dgm:pt>
    <dgm:pt modelId="{0218069C-F2B9-40D3-B1D9-0318A7CC8BF1}" type="pres">
      <dgm:prSet presAssocID="{7E633D73-8A32-4BDD-8E41-5E118A6FFCAD}" presName="theInnerList" presStyleCnt="0"/>
      <dgm:spPr/>
    </dgm:pt>
    <dgm:pt modelId="{94CC5811-E452-4F18-B254-37CC8EB65B12}" type="pres">
      <dgm:prSet presAssocID="{A0F1A17D-1214-4FE7-9539-04A7F2BB627D}" presName="childNode" presStyleLbl="node1" presStyleIdx="1" presStyleCnt="6" custScaleY="67763" custLinFactNeighborX="-454" custLinFactNeighborY="5395">
        <dgm:presLayoutVars>
          <dgm:bulletEnabled val="1"/>
        </dgm:presLayoutVars>
      </dgm:prSet>
      <dgm:spPr/>
    </dgm:pt>
    <dgm:pt modelId="{E6A06727-A9D6-4EE9-A5B2-55582EDC96BF}" type="pres">
      <dgm:prSet presAssocID="{7E633D73-8A32-4BDD-8E41-5E118A6FFCAD}" presName="aSpace" presStyleCnt="0"/>
      <dgm:spPr/>
    </dgm:pt>
    <dgm:pt modelId="{03214E9A-626A-43D5-8BDD-6322EFB5AD52}" type="pres">
      <dgm:prSet presAssocID="{429085F3-E062-4328-940C-6B62085E6BA2}" presName="compNode" presStyleCnt="0"/>
      <dgm:spPr/>
    </dgm:pt>
    <dgm:pt modelId="{C2C4F970-3D7D-4971-92D4-2C2CF589CCE1}" type="pres">
      <dgm:prSet presAssocID="{429085F3-E062-4328-940C-6B62085E6BA2}" presName="aNode" presStyleLbl="bgShp" presStyleIdx="2" presStyleCnt="6"/>
      <dgm:spPr/>
    </dgm:pt>
    <dgm:pt modelId="{829294F1-DB75-4075-B693-31B3AF931250}" type="pres">
      <dgm:prSet presAssocID="{429085F3-E062-4328-940C-6B62085E6BA2}" presName="textNode" presStyleLbl="bgShp" presStyleIdx="2" presStyleCnt="6"/>
      <dgm:spPr/>
    </dgm:pt>
    <dgm:pt modelId="{3C7549F6-734A-4917-AC9D-EF37528138A9}" type="pres">
      <dgm:prSet presAssocID="{429085F3-E062-4328-940C-6B62085E6BA2}" presName="compChildNode" presStyleCnt="0"/>
      <dgm:spPr/>
    </dgm:pt>
    <dgm:pt modelId="{38FB5CCE-ECC5-46CA-817F-EDBE0C810947}" type="pres">
      <dgm:prSet presAssocID="{429085F3-E062-4328-940C-6B62085E6BA2}" presName="theInnerList" presStyleCnt="0"/>
      <dgm:spPr/>
    </dgm:pt>
    <dgm:pt modelId="{77F0BF7D-7C28-451D-B720-E7BFEB27A2A9}" type="pres">
      <dgm:prSet presAssocID="{A7B61684-6423-4650-847E-C3975E6FB0DA}" presName="childNode" presStyleLbl="node1" presStyleIdx="2" presStyleCnt="6" custScaleY="67928" custLinFactNeighborX="246" custLinFactNeighborY="5313">
        <dgm:presLayoutVars>
          <dgm:bulletEnabled val="1"/>
        </dgm:presLayoutVars>
      </dgm:prSet>
      <dgm:spPr/>
    </dgm:pt>
    <dgm:pt modelId="{EB2C1629-7BBA-4D57-9E11-4BE52FB9564E}" type="pres">
      <dgm:prSet presAssocID="{429085F3-E062-4328-940C-6B62085E6BA2}" presName="aSpace" presStyleCnt="0"/>
      <dgm:spPr/>
    </dgm:pt>
    <dgm:pt modelId="{FCE95AFD-CD50-4606-89C6-343BCC3D9752}" type="pres">
      <dgm:prSet presAssocID="{1211037F-BD4D-46DA-9F1C-71AB10859BA9}" presName="compNode" presStyleCnt="0"/>
      <dgm:spPr/>
    </dgm:pt>
    <dgm:pt modelId="{46F86C46-7E68-4338-AF62-287E49507204}" type="pres">
      <dgm:prSet presAssocID="{1211037F-BD4D-46DA-9F1C-71AB10859BA9}" presName="aNode" presStyleLbl="bgShp" presStyleIdx="3" presStyleCnt="6"/>
      <dgm:spPr/>
    </dgm:pt>
    <dgm:pt modelId="{CE02099C-FDC9-4D59-BF6E-6DC7FCB4E3A2}" type="pres">
      <dgm:prSet presAssocID="{1211037F-BD4D-46DA-9F1C-71AB10859BA9}" presName="textNode" presStyleLbl="bgShp" presStyleIdx="3" presStyleCnt="6"/>
      <dgm:spPr/>
    </dgm:pt>
    <dgm:pt modelId="{5506CFBB-7927-4942-915E-2B0D5270852B}" type="pres">
      <dgm:prSet presAssocID="{1211037F-BD4D-46DA-9F1C-71AB10859BA9}" presName="compChildNode" presStyleCnt="0"/>
      <dgm:spPr/>
    </dgm:pt>
    <dgm:pt modelId="{49F0FC07-60E0-4144-86BF-A05A87FE6B9A}" type="pres">
      <dgm:prSet presAssocID="{1211037F-BD4D-46DA-9F1C-71AB10859BA9}" presName="theInnerList" presStyleCnt="0"/>
      <dgm:spPr/>
    </dgm:pt>
    <dgm:pt modelId="{C8897A78-A9A3-4E6F-8F56-A4FD3525165E}" type="pres">
      <dgm:prSet presAssocID="{03AB8DE2-7166-4805-B99B-BF21B53BE214}" presName="childNode" presStyleLbl="node1" presStyleIdx="3" presStyleCnt="6" custScaleY="67441" custLinFactNeighborX="-246" custLinFactNeighborY="5556">
        <dgm:presLayoutVars>
          <dgm:bulletEnabled val="1"/>
        </dgm:presLayoutVars>
      </dgm:prSet>
      <dgm:spPr/>
    </dgm:pt>
    <dgm:pt modelId="{479034CE-3B7C-4683-B323-58D2DE8A373A}" type="pres">
      <dgm:prSet presAssocID="{1211037F-BD4D-46DA-9F1C-71AB10859BA9}" presName="aSpace" presStyleCnt="0"/>
      <dgm:spPr/>
    </dgm:pt>
    <dgm:pt modelId="{1D115DF9-622A-494C-A24C-A84B73106EE4}" type="pres">
      <dgm:prSet presAssocID="{A962F7D6-2456-4E69-BDAC-13CF83BACDD4}" presName="compNode" presStyleCnt="0"/>
      <dgm:spPr/>
    </dgm:pt>
    <dgm:pt modelId="{00C12F4A-0D87-495F-9186-C65E33276DE9}" type="pres">
      <dgm:prSet presAssocID="{A962F7D6-2456-4E69-BDAC-13CF83BACDD4}" presName="aNode" presStyleLbl="bgShp" presStyleIdx="4" presStyleCnt="6" custLinFactNeighborX="78" custLinFactNeighborY="666"/>
      <dgm:spPr/>
    </dgm:pt>
    <dgm:pt modelId="{BEC98658-93B0-4593-912B-FE54AFDFF9F0}" type="pres">
      <dgm:prSet presAssocID="{A962F7D6-2456-4E69-BDAC-13CF83BACDD4}" presName="textNode" presStyleLbl="bgShp" presStyleIdx="4" presStyleCnt="6"/>
      <dgm:spPr/>
    </dgm:pt>
    <dgm:pt modelId="{FA1827AA-B86E-4D45-B8DB-3C3C379D69A6}" type="pres">
      <dgm:prSet presAssocID="{A962F7D6-2456-4E69-BDAC-13CF83BACDD4}" presName="compChildNode" presStyleCnt="0"/>
      <dgm:spPr/>
    </dgm:pt>
    <dgm:pt modelId="{38F5E708-937E-49DF-9B6C-9FFAB42C5223}" type="pres">
      <dgm:prSet presAssocID="{A962F7D6-2456-4E69-BDAC-13CF83BACDD4}" presName="theInnerList" presStyleCnt="0"/>
      <dgm:spPr/>
    </dgm:pt>
    <dgm:pt modelId="{0FC63772-49AA-4696-9F98-DEF230C3BE7B}" type="pres">
      <dgm:prSet presAssocID="{EB1C6052-1789-42BA-8EB9-7B32F4A70D4C}" presName="childNode" presStyleLbl="node1" presStyleIdx="4" presStyleCnt="6" custScaleY="64416" custLinFactNeighborX="454" custLinFactNeighborY="5983">
        <dgm:presLayoutVars>
          <dgm:bulletEnabled val="1"/>
        </dgm:presLayoutVars>
      </dgm:prSet>
      <dgm:spPr/>
    </dgm:pt>
    <dgm:pt modelId="{3A8FE82B-D3A3-4F92-A797-025245D8B6CF}" type="pres">
      <dgm:prSet presAssocID="{A962F7D6-2456-4E69-BDAC-13CF83BACDD4}" presName="aSpace" presStyleCnt="0"/>
      <dgm:spPr/>
    </dgm:pt>
    <dgm:pt modelId="{E24F7E49-F095-45F0-B1C3-C3392C3EDC19}" type="pres">
      <dgm:prSet presAssocID="{A71B110C-FC40-419D-BF36-F30411A5A970}" presName="compNode" presStyleCnt="0"/>
      <dgm:spPr/>
    </dgm:pt>
    <dgm:pt modelId="{8CE1AB03-6767-4DDB-99DD-702AB570F8B8}" type="pres">
      <dgm:prSet presAssocID="{A71B110C-FC40-419D-BF36-F30411A5A970}" presName="aNode" presStyleLbl="bgShp" presStyleIdx="5" presStyleCnt="6"/>
      <dgm:spPr/>
    </dgm:pt>
    <dgm:pt modelId="{32FAEDE5-CF89-4818-8409-CC699859DD26}" type="pres">
      <dgm:prSet presAssocID="{A71B110C-FC40-419D-BF36-F30411A5A970}" presName="textNode" presStyleLbl="bgShp" presStyleIdx="5" presStyleCnt="6"/>
      <dgm:spPr/>
    </dgm:pt>
    <dgm:pt modelId="{3E6C7370-7A76-47CF-B025-BAD1BBD2AB0D}" type="pres">
      <dgm:prSet presAssocID="{A71B110C-FC40-419D-BF36-F30411A5A970}" presName="compChildNode" presStyleCnt="0"/>
      <dgm:spPr/>
    </dgm:pt>
    <dgm:pt modelId="{44476C57-8975-448D-ABBE-8390C835A91B}" type="pres">
      <dgm:prSet presAssocID="{A71B110C-FC40-419D-BF36-F30411A5A970}" presName="theInnerList" presStyleCnt="0"/>
      <dgm:spPr/>
    </dgm:pt>
    <dgm:pt modelId="{13C67333-5C00-48EA-BB4C-06DBEC0EEBCC}" type="pres">
      <dgm:prSet presAssocID="{808255AE-9242-44E8-878C-D806AAA110DB}" presName="childNode" presStyleLbl="node1" presStyleIdx="5" presStyleCnt="6" custScaleY="67583" custLinFactNeighborX="-39" custLinFactNeighborY="5485">
        <dgm:presLayoutVars>
          <dgm:bulletEnabled val="1"/>
        </dgm:presLayoutVars>
      </dgm:prSet>
      <dgm:spPr/>
    </dgm:pt>
  </dgm:ptLst>
  <dgm:cxnLst>
    <dgm:cxn modelId="{3B8C7A00-375B-454F-BDCA-B27BE4A12A38}" type="presOf" srcId="{21AB314A-E0F7-43AC-8B6B-8E46E2857746}" destId="{8DD92390-3FE2-42FA-AAD5-C0617E6C1E84}" srcOrd="0" destOrd="0" presId="urn:microsoft.com/office/officeart/2005/8/layout/lProcess2"/>
    <dgm:cxn modelId="{774A1A09-69F2-4501-8134-0559653D9256}" srcId="{1211037F-BD4D-46DA-9F1C-71AB10859BA9}" destId="{03AB8DE2-7166-4805-B99B-BF21B53BE214}" srcOrd="0" destOrd="0" parTransId="{07005116-A011-4B58-A365-0522E654F4F7}" sibTransId="{89D2DA37-D98F-4E6C-BAC8-67D10CC3922A}"/>
    <dgm:cxn modelId="{2F52AB33-5200-49FA-BFD9-62EE2DF399E3}" type="presOf" srcId="{429085F3-E062-4328-940C-6B62085E6BA2}" destId="{829294F1-DB75-4075-B693-31B3AF931250}" srcOrd="1" destOrd="0" presId="urn:microsoft.com/office/officeart/2005/8/layout/lProcess2"/>
    <dgm:cxn modelId="{AAB16635-7C4B-4795-B79E-D41F34A22A68}" type="presOf" srcId="{EB1C6052-1789-42BA-8EB9-7B32F4A70D4C}" destId="{0FC63772-49AA-4696-9F98-DEF230C3BE7B}" srcOrd="0" destOrd="0" presId="urn:microsoft.com/office/officeart/2005/8/layout/lProcess2"/>
    <dgm:cxn modelId="{22331D41-71D3-4B6D-A335-DDB131C031B2}" type="presOf" srcId="{7E633D73-8A32-4BDD-8E41-5E118A6FFCAD}" destId="{8F4C2B1B-15BB-49BD-8CAD-E6D873289DE5}" srcOrd="0" destOrd="0" presId="urn:microsoft.com/office/officeart/2005/8/layout/lProcess2"/>
    <dgm:cxn modelId="{77C1CB4C-5DFE-4430-84BE-DA9791C347F5}" type="presOf" srcId="{1211037F-BD4D-46DA-9F1C-71AB10859BA9}" destId="{46F86C46-7E68-4338-AF62-287E49507204}" srcOrd="0" destOrd="0" presId="urn:microsoft.com/office/officeart/2005/8/layout/lProcess2"/>
    <dgm:cxn modelId="{66681358-6285-4D66-B9C5-AFFEA3C842B0}" srcId="{1DE1281D-CBE5-4D7C-A756-E96FAD012497}" destId="{7E633D73-8A32-4BDD-8E41-5E118A6FFCAD}" srcOrd="1" destOrd="0" parTransId="{C8692F84-8231-4DB8-ACAC-7C2D056ACD20}" sibTransId="{44B3934A-1474-4A0F-934A-F34E219B92C7}"/>
    <dgm:cxn modelId="{B48C2458-0A88-486E-966D-A426883EC0E4}" srcId="{1DE1281D-CBE5-4D7C-A756-E96FAD012497}" destId="{A71B110C-FC40-419D-BF36-F30411A5A970}" srcOrd="5" destOrd="0" parTransId="{5DBAE335-3F07-40A9-9F0E-5032F0F1E028}" sibTransId="{25340499-1BA7-457B-B25D-46A9B3ABEFB1}"/>
    <dgm:cxn modelId="{9AC8DE59-7BD5-4867-9EA3-02EC58937AD9}" type="presOf" srcId="{808255AE-9242-44E8-878C-D806AAA110DB}" destId="{13C67333-5C00-48EA-BB4C-06DBEC0EEBCC}" srcOrd="0" destOrd="0" presId="urn:microsoft.com/office/officeart/2005/8/layout/lProcess2"/>
    <dgm:cxn modelId="{4F67805F-3467-4FC5-85C4-E69AA46A5D45}" type="presOf" srcId="{A7B61684-6423-4650-847E-C3975E6FB0DA}" destId="{77F0BF7D-7C28-451D-B720-E7BFEB27A2A9}" srcOrd="0" destOrd="0" presId="urn:microsoft.com/office/officeart/2005/8/layout/lProcess2"/>
    <dgm:cxn modelId="{FB8B8B63-0B85-47EE-B10D-27B234D18553}" srcId="{429085F3-E062-4328-940C-6B62085E6BA2}" destId="{A7B61684-6423-4650-847E-C3975E6FB0DA}" srcOrd="0" destOrd="0" parTransId="{8E8E9B94-BD9C-4703-9B15-8478FD859341}" sibTransId="{1475758B-5C74-4126-92B7-4803F462B78B}"/>
    <dgm:cxn modelId="{72F34966-8E5F-438C-811C-9ADB9C711C4C}" srcId="{1DE1281D-CBE5-4D7C-A756-E96FAD012497}" destId="{A962F7D6-2456-4E69-BDAC-13CF83BACDD4}" srcOrd="4" destOrd="0" parTransId="{25318C6E-FADF-430E-901C-56CDAC2B2FC1}" sibTransId="{F9D32868-6F5B-440C-919B-694B45F4E052}"/>
    <dgm:cxn modelId="{359A9477-0F44-4800-9CE1-33E1CABDCE5A}" type="presOf" srcId="{A0F1A17D-1214-4FE7-9539-04A7F2BB627D}" destId="{94CC5811-E452-4F18-B254-37CC8EB65B12}" srcOrd="0" destOrd="0" presId="urn:microsoft.com/office/officeart/2005/8/layout/lProcess2"/>
    <dgm:cxn modelId="{AC14E27F-6957-43D2-B106-79FC121B443F}" type="presOf" srcId="{03AB8DE2-7166-4805-B99B-BF21B53BE214}" destId="{C8897A78-A9A3-4E6F-8F56-A4FD3525165E}" srcOrd="0" destOrd="0" presId="urn:microsoft.com/office/officeart/2005/8/layout/lProcess2"/>
    <dgm:cxn modelId="{52496E8A-5777-4B42-999D-D8276CB079A2}" srcId="{21AB314A-E0F7-43AC-8B6B-8E46E2857746}" destId="{5EFFC6AA-DC2C-48C9-87A6-B5E101844F5C}" srcOrd="0" destOrd="0" parTransId="{B0947260-CA04-4E01-8B2A-3F317E9210B0}" sibTransId="{E8F688E0-A7AE-4FFE-903B-CE4425328119}"/>
    <dgm:cxn modelId="{43C97C92-5CF1-4F91-BFFC-F633F44B39B9}" type="presOf" srcId="{A71B110C-FC40-419D-BF36-F30411A5A970}" destId="{8CE1AB03-6767-4DDB-99DD-702AB570F8B8}" srcOrd="0" destOrd="0" presId="urn:microsoft.com/office/officeart/2005/8/layout/lProcess2"/>
    <dgm:cxn modelId="{506EE799-9177-461B-A55F-A20F4DF57419}" srcId="{1DE1281D-CBE5-4D7C-A756-E96FAD012497}" destId="{21AB314A-E0F7-43AC-8B6B-8E46E2857746}" srcOrd="0" destOrd="0" parTransId="{7D3B4724-34E4-40F7-BFDC-52A1409BC176}" sibTransId="{88F8D98D-0742-4189-A5B2-2A70DFB7B7A2}"/>
    <dgm:cxn modelId="{98A17D9E-89DA-473F-88E0-D7D1E9F6A81A}" type="presOf" srcId="{1211037F-BD4D-46DA-9F1C-71AB10859BA9}" destId="{CE02099C-FDC9-4D59-BF6E-6DC7FCB4E3A2}" srcOrd="1" destOrd="0" presId="urn:microsoft.com/office/officeart/2005/8/layout/lProcess2"/>
    <dgm:cxn modelId="{F48CFFA9-D0F0-4A94-9B82-593DAFA00E67}" srcId="{7E633D73-8A32-4BDD-8E41-5E118A6FFCAD}" destId="{A0F1A17D-1214-4FE7-9539-04A7F2BB627D}" srcOrd="0" destOrd="0" parTransId="{55881FC5-33A5-4281-84A6-4DE3FC81E058}" sibTransId="{A89DEFF8-DA5E-4CEA-B331-1644009F07CC}"/>
    <dgm:cxn modelId="{A8DCE8AE-430B-4FE8-97AB-1383552D0B98}" type="presOf" srcId="{5EFFC6AA-DC2C-48C9-87A6-B5E101844F5C}" destId="{02876CA8-B6A6-450C-9208-EC8F37A1D347}" srcOrd="0" destOrd="0" presId="urn:microsoft.com/office/officeart/2005/8/layout/lProcess2"/>
    <dgm:cxn modelId="{E63018B2-154A-43D7-B089-B4D06695E309}" type="presOf" srcId="{A962F7D6-2456-4E69-BDAC-13CF83BACDD4}" destId="{BEC98658-93B0-4593-912B-FE54AFDFF9F0}" srcOrd="1" destOrd="0" presId="urn:microsoft.com/office/officeart/2005/8/layout/lProcess2"/>
    <dgm:cxn modelId="{078FF1B7-8DEE-4568-9585-70F10F2A6DBC}" srcId="{A962F7D6-2456-4E69-BDAC-13CF83BACDD4}" destId="{EB1C6052-1789-42BA-8EB9-7B32F4A70D4C}" srcOrd="0" destOrd="0" parTransId="{F600602E-46FB-4EBA-9863-8A7D668717AC}" sibTransId="{DE6ABB19-0638-45E9-A507-DAAFC53E1196}"/>
    <dgm:cxn modelId="{DAACA0B8-69FF-403C-A72D-31993B345726}" type="presOf" srcId="{A962F7D6-2456-4E69-BDAC-13CF83BACDD4}" destId="{00C12F4A-0D87-495F-9186-C65E33276DE9}" srcOrd="0" destOrd="0" presId="urn:microsoft.com/office/officeart/2005/8/layout/lProcess2"/>
    <dgm:cxn modelId="{151A2DC1-75E0-4E0F-8892-7B64B925931A}" type="presOf" srcId="{429085F3-E062-4328-940C-6B62085E6BA2}" destId="{C2C4F970-3D7D-4971-92D4-2C2CF589CCE1}" srcOrd="0" destOrd="0" presId="urn:microsoft.com/office/officeart/2005/8/layout/lProcess2"/>
    <dgm:cxn modelId="{E89537C9-2656-4D00-B6B7-4A3ABCA906F0}" srcId="{A71B110C-FC40-419D-BF36-F30411A5A970}" destId="{808255AE-9242-44E8-878C-D806AAA110DB}" srcOrd="0" destOrd="0" parTransId="{FF2A4BD2-C9C0-42BF-AF3C-1A2EB7A6A4CE}" sibTransId="{C953B0CA-ABA3-41C9-A6B0-B6C074ED0BDB}"/>
    <dgm:cxn modelId="{055E13D4-0757-429D-9573-B975D54B7E16}" srcId="{1DE1281D-CBE5-4D7C-A756-E96FAD012497}" destId="{1211037F-BD4D-46DA-9F1C-71AB10859BA9}" srcOrd="3" destOrd="0" parTransId="{EC5FCCC8-FD3F-4A0D-A2D3-FAD2C26D2B4D}" sibTransId="{9C33C269-CBA6-4869-ABB1-E220E83A69F3}"/>
    <dgm:cxn modelId="{2DB2B9E3-C889-4BF8-8050-135F874ABAA1}" srcId="{1DE1281D-CBE5-4D7C-A756-E96FAD012497}" destId="{429085F3-E062-4328-940C-6B62085E6BA2}" srcOrd="2" destOrd="0" parTransId="{39BBC217-CDB2-4BFA-9E56-D4E4C4A4AB08}" sibTransId="{EEA5E0DB-8782-483B-880D-236202A869F6}"/>
    <dgm:cxn modelId="{DA9F6DE6-3D22-47D4-B764-CFA81877810B}" type="presOf" srcId="{1DE1281D-CBE5-4D7C-A756-E96FAD012497}" destId="{765D1112-E23E-4B40-8C8F-BBD99073224B}" srcOrd="0" destOrd="0" presId="urn:microsoft.com/office/officeart/2005/8/layout/lProcess2"/>
    <dgm:cxn modelId="{59322FE9-FB69-4EF8-81F3-EEC2AB1085CF}" type="presOf" srcId="{21AB314A-E0F7-43AC-8B6B-8E46E2857746}" destId="{E6453A38-AA72-474A-9005-BB98C28E8A4A}" srcOrd="1" destOrd="0" presId="urn:microsoft.com/office/officeart/2005/8/layout/lProcess2"/>
    <dgm:cxn modelId="{1DB709EB-F445-4434-AEFE-D76A61C92037}" type="presOf" srcId="{7E633D73-8A32-4BDD-8E41-5E118A6FFCAD}" destId="{CF5FE9D2-4AE4-4B2A-8622-C8984F004801}" srcOrd="1" destOrd="0" presId="urn:microsoft.com/office/officeart/2005/8/layout/lProcess2"/>
    <dgm:cxn modelId="{A5B949F1-4871-404C-86F5-BE70666D8B94}" type="presOf" srcId="{A71B110C-FC40-419D-BF36-F30411A5A970}" destId="{32FAEDE5-CF89-4818-8409-CC699859DD26}" srcOrd="1" destOrd="0" presId="urn:microsoft.com/office/officeart/2005/8/layout/lProcess2"/>
    <dgm:cxn modelId="{C8CA2EEE-16BB-4F8C-B820-98D991E79515}" type="presParOf" srcId="{765D1112-E23E-4B40-8C8F-BBD99073224B}" destId="{F1FF652E-116C-4406-A883-E753625046D1}" srcOrd="0" destOrd="0" presId="urn:microsoft.com/office/officeart/2005/8/layout/lProcess2"/>
    <dgm:cxn modelId="{147FCFC4-5181-45BA-B9A6-D4E90339BF1C}" type="presParOf" srcId="{F1FF652E-116C-4406-A883-E753625046D1}" destId="{8DD92390-3FE2-42FA-AAD5-C0617E6C1E84}" srcOrd="0" destOrd="0" presId="urn:microsoft.com/office/officeart/2005/8/layout/lProcess2"/>
    <dgm:cxn modelId="{BC92BCA0-7365-4B8C-8C6F-C3D22A7B598C}" type="presParOf" srcId="{F1FF652E-116C-4406-A883-E753625046D1}" destId="{E6453A38-AA72-474A-9005-BB98C28E8A4A}" srcOrd="1" destOrd="0" presId="urn:microsoft.com/office/officeart/2005/8/layout/lProcess2"/>
    <dgm:cxn modelId="{8E392989-C4DE-480A-B14E-5A8BDF44851E}" type="presParOf" srcId="{F1FF652E-116C-4406-A883-E753625046D1}" destId="{3B44D549-0B85-4A17-A18B-6B1B07FAC5D9}" srcOrd="2" destOrd="0" presId="urn:microsoft.com/office/officeart/2005/8/layout/lProcess2"/>
    <dgm:cxn modelId="{1402D2E3-A41B-47B1-8010-19AB0CEEB1E4}" type="presParOf" srcId="{3B44D549-0B85-4A17-A18B-6B1B07FAC5D9}" destId="{6012BC92-4212-4DA1-ACEC-2B2F8C4969EB}" srcOrd="0" destOrd="0" presId="urn:microsoft.com/office/officeart/2005/8/layout/lProcess2"/>
    <dgm:cxn modelId="{20F650BC-E24D-4CA8-9D97-7A69153B8454}" type="presParOf" srcId="{6012BC92-4212-4DA1-ACEC-2B2F8C4969EB}" destId="{02876CA8-B6A6-450C-9208-EC8F37A1D347}" srcOrd="0" destOrd="0" presId="urn:microsoft.com/office/officeart/2005/8/layout/lProcess2"/>
    <dgm:cxn modelId="{12C260B5-22B0-4E80-99F6-468077E111DD}" type="presParOf" srcId="{765D1112-E23E-4B40-8C8F-BBD99073224B}" destId="{07AE25DD-2C50-4147-A1FF-ECA89F99B3E7}" srcOrd="1" destOrd="0" presId="urn:microsoft.com/office/officeart/2005/8/layout/lProcess2"/>
    <dgm:cxn modelId="{383A5FD6-E820-45B0-9CDA-047106CFB9BE}" type="presParOf" srcId="{765D1112-E23E-4B40-8C8F-BBD99073224B}" destId="{1D356200-3E78-4A3F-B25F-E860E8E1E325}" srcOrd="2" destOrd="0" presId="urn:microsoft.com/office/officeart/2005/8/layout/lProcess2"/>
    <dgm:cxn modelId="{2B05332E-D038-4C82-84B7-1443DD6A25D8}" type="presParOf" srcId="{1D356200-3E78-4A3F-B25F-E860E8E1E325}" destId="{8F4C2B1B-15BB-49BD-8CAD-E6D873289DE5}" srcOrd="0" destOrd="0" presId="urn:microsoft.com/office/officeart/2005/8/layout/lProcess2"/>
    <dgm:cxn modelId="{BE2F5242-E53A-4767-BE28-56D17F9E5F26}" type="presParOf" srcId="{1D356200-3E78-4A3F-B25F-E860E8E1E325}" destId="{CF5FE9D2-4AE4-4B2A-8622-C8984F004801}" srcOrd="1" destOrd="0" presId="urn:microsoft.com/office/officeart/2005/8/layout/lProcess2"/>
    <dgm:cxn modelId="{8BCC43AA-0569-4BE7-9AB1-7A7CC5E51560}" type="presParOf" srcId="{1D356200-3E78-4A3F-B25F-E860E8E1E325}" destId="{352599E5-66AA-4C9F-8E6F-0E06F431133A}" srcOrd="2" destOrd="0" presId="urn:microsoft.com/office/officeart/2005/8/layout/lProcess2"/>
    <dgm:cxn modelId="{D181ED2A-AD26-443E-AB9A-BD1AC40A24FE}" type="presParOf" srcId="{352599E5-66AA-4C9F-8E6F-0E06F431133A}" destId="{0218069C-F2B9-40D3-B1D9-0318A7CC8BF1}" srcOrd="0" destOrd="0" presId="urn:microsoft.com/office/officeart/2005/8/layout/lProcess2"/>
    <dgm:cxn modelId="{51A115C0-34CE-471F-AE71-B67E0910971E}" type="presParOf" srcId="{0218069C-F2B9-40D3-B1D9-0318A7CC8BF1}" destId="{94CC5811-E452-4F18-B254-37CC8EB65B12}" srcOrd="0" destOrd="0" presId="urn:microsoft.com/office/officeart/2005/8/layout/lProcess2"/>
    <dgm:cxn modelId="{8CD2B06B-105A-46E5-9FAE-846BD1F733E5}" type="presParOf" srcId="{765D1112-E23E-4B40-8C8F-BBD99073224B}" destId="{E6A06727-A9D6-4EE9-A5B2-55582EDC96BF}" srcOrd="3" destOrd="0" presId="urn:microsoft.com/office/officeart/2005/8/layout/lProcess2"/>
    <dgm:cxn modelId="{A6CAB306-C0C0-472C-AEC9-72A514C4A808}" type="presParOf" srcId="{765D1112-E23E-4B40-8C8F-BBD99073224B}" destId="{03214E9A-626A-43D5-8BDD-6322EFB5AD52}" srcOrd="4" destOrd="0" presId="urn:microsoft.com/office/officeart/2005/8/layout/lProcess2"/>
    <dgm:cxn modelId="{AF01F592-2589-457C-BC27-30979F7D37E4}" type="presParOf" srcId="{03214E9A-626A-43D5-8BDD-6322EFB5AD52}" destId="{C2C4F970-3D7D-4971-92D4-2C2CF589CCE1}" srcOrd="0" destOrd="0" presId="urn:microsoft.com/office/officeart/2005/8/layout/lProcess2"/>
    <dgm:cxn modelId="{C79980C9-8EA8-41BA-A278-987EA1338FF6}" type="presParOf" srcId="{03214E9A-626A-43D5-8BDD-6322EFB5AD52}" destId="{829294F1-DB75-4075-B693-31B3AF931250}" srcOrd="1" destOrd="0" presId="urn:microsoft.com/office/officeart/2005/8/layout/lProcess2"/>
    <dgm:cxn modelId="{8C4520BC-C040-4F78-82BA-35B56BEDEAA3}" type="presParOf" srcId="{03214E9A-626A-43D5-8BDD-6322EFB5AD52}" destId="{3C7549F6-734A-4917-AC9D-EF37528138A9}" srcOrd="2" destOrd="0" presId="urn:microsoft.com/office/officeart/2005/8/layout/lProcess2"/>
    <dgm:cxn modelId="{65332EFC-5B91-4994-B694-1C1A5D11FA7F}" type="presParOf" srcId="{3C7549F6-734A-4917-AC9D-EF37528138A9}" destId="{38FB5CCE-ECC5-46CA-817F-EDBE0C810947}" srcOrd="0" destOrd="0" presId="urn:microsoft.com/office/officeart/2005/8/layout/lProcess2"/>
    <dgm:cxn modelId="{62F19F51-8E38-4BE9-AD46-E45F0B88287F}" type="presParOf" srcId="{38FB5CCE-ECC5-46CA-817F-EDBE0C810947}" destId="{77F0BF7D-7C28-451D-B720-E7BFEB27A2A9}" srcOrd="0" destOrd="0" presId="urn:microsoft.com/office/officeart/2005/8/layout/lProcess2"/>
    <dgm:cxn modelId="{C45825A1-2FE1-4626-8294-FD0C3EE520CD}" type="presParOf" srcId="{765D1112-E23E-4B40-8C8F-BBD99073224B}" destId="{EB2C1629-7BBA-4D57-9E11-4BE52FB9564E}" srcOrd="5" destOrd="0" presId="urn:microsoft.com/office/officeart/2005/8/layout/lProcess2"/>
    <dgm:cxn modelId="{2E4C9B0B-D052-4224-B9C1-AE38C140135D}" type="presParOf" srcId="{765D1112-E23E-4B40-8C8F-BBD99073224B}" destId="{FCE95AFD-CD50-4606-89C6-343BCC3D9752}" srcOrd="6" destOrd="0" presId="urn:microsoft.com/office/officeart/2005/8/layout/lProcess2"/>
    <dgm:cxn modelId="{ACB56070-E82D-4B83-84E6-2B34B402064B}" type="presParOf" srcId="{FCE95AFD-CD50-4606-89C6-343BCC3D9752}" destId="{46F86C46-7E68-4338-AF62-287E49507204}" srcOrd="0" destOrd="0" presId="urn:microsoft.com/office/officeart/2005/8/layout/lProcess2"/>
    <dgm:cxn modelId="{63AF32B5-C3FD-4832-BF7C-197792C9344D}" type="presParOf" srcId="{FCE95AFD-CD50-4606-89C6-343BCC3D9752}" destId="{CE02099C-FDC9-4D59-BF6E-6DC7FCB4E3A2}" srcOrd="1" destOrd="0" presId="urn:microsoft.com/office/officeart/2005/8/layout/lProcess2"/>
    <dgm:cxn modelId="{463B1C32-FBF4-4216-932A-3F7CB94A0938}" type="presParOf" srcId="{FCE95AFD-CD50-4606-89C6-343BCC3D9752}" destId="{5506CFBB-7927-4942-915E-2B0D5270852B}" srcOrd="2" destOrd="0" presId="urn:microsoft.com/office/officeart/2005/8/layout/lProcess2"/>
    <dgm:cxn modelId="{A8132D3C-BFB2-431A-BC8D-0D3FFDF44B52}" type="presParOf" srcId="{5506CFBB-7927-4942-915E-2B0D5270852B}" destId="{49F0FC07-60E0-4144-86BF-A05A87FE6B9A}" srcOrd="0" destOrd="0" presId="urn:microsoft.com/office/officeart/2005/8/layout/lProcess2"/>
    <dgm:cxn modelId="{38FF2A28-E4FB-4930-B881-D831A86D1D69}" type="presParOf" srcId="{49F0FC07-60E0-4144-86BF-A05A87FE6B9A}" destId="{C8897A78-A9A3-4E6F-8F56-A4FD3525165E}" srcOrd="0" destOrd="0" presId="urn:microsoft.com/office/officeart/2005/8/layout/lProcess2"/>
    <dgm:cxn modelId="{DFE3C1DD-BF77-4803-B39B-C07510A8D526}" type="presParOf" srcId="{765D1112-E23E-4B40-8C8F-BBD99073224B}" destId="{479034CE-3B7C-4683-B323-58D2DE8A373A}" srcOrd="7" destOrd="0" presId="urn:microsoft.com/office/officeart/2005/8/layout/lProcess2"/>
    <dgm:cxn modelId="{ABCD20C3-49FF-4F8E-B6C3-9C423F0CE167}" type="presParOf" srcId="{765D1112-E23E-4B40-8C8F-BBD99073224B}" destId="{1D115DF9-622A-494C-A24C-A84B73106EE4}" srcOrd="8" destOrd="0" presId="urn:microsoft.com/office/officeart/2005/8/layout/lProcess2"/>
    <dgm:cxn modelId="{2F149E27-FAFC-47FB-AFFB-53220F2216A1}" type="presParOf" srcId="{1D115DF9-622A-494C-A24C-A84B73106EE4}" destId="{00C12F4A-0D87-495F-9186-C65E33276DE9}" srcOrd="0" destOrd="0" presId="urn:microsoft.com/office/officeart/2005/8/layout/lProcess2"/>
    <dgm:cxn modelId="{E6BD9D54-1F99-4914-95E0-C93F41EA27F7}" type="presParOf" srcId="{1D115DF9-622A-494C-A24C-A84B73106EE4}" destId="{BEC98658-93B0-4593-912B-FE54AFDFF9F0}" srcOrd="1" destOrd="0" presId="urn:microsoft.com/office/officeart/2005/8/layout/lProcess2"/>
    <dgm:cxn modelId="{E88303DD-288B-482B-B337-24DA802A59DC}" type="presParOf" srcId="{1D115DF9-622A-494C-A24C-A84B73106EE4}" destId="{FA1827AA-B86E-4D45-B8DB-3C3C379D69A6}" srcOrd="2" destOrd="0" presId="urn:microsoft.com/office/officeart/2005/8/layout/lProcess2"/>
    <dgm:cxn modelId="{8BEE5D45-DB93-475A-9157-68D240AFCE34}" type="presParOf" srcId="{FA1827AA-B86E-4D45-B8DB-3C3C379D69A6}" destId="{38F5E708-937E-49DF-9B6C-9FFAB42C5223}" srcOrd="0" destOrd="0" presId="urn:microsoft.com/office/officeart/2005/8/layout/lProcess2"/>
    <dgm:cxn modelId="{91FFBFCC-1EF3-4034-9980-E4E69BCC9EE0}" type="presParOf" srcId="{38F5E708-937E-49DF-9B6C-9FFAB42C5223}" destId="{0FC63772-49AA-4696-9F98-DEF230C3BE7B}" srcOrd="0" destOrd="0" presId="urn:microsoft.com/office/officeart/2005/8/layout/lProcess2"/>
    <dgm:cxn modelId="{EA960216-3EA6-4547-943C-D35B31508B74}" type="presParOf" srcId="{765D1112-E23E-4B40-8C8F-BBD99073224B}" destId="{3A8FE82B-D3A3-4F92-A797-025245D8B6CF}" srcOrd="9" destOrd="0" presId="urn:microsoft.com/office/officeart/2005/8/layout/lProcess2"/>
    <dgm:cxn modelId="{86DD466B-D137-4D44-B504-FA2CE20527FE}" type="presParOf" srcId="{765D1112-E23E-4B40-8C8F-BBD99073224B}" destId="{E24F7E49-F095-45F0-B1C3-C3392C3EDC19}" srcOrd="10" destOrd="0" presId="urn:microsoft.com/office/officeart/2005/8/layout/lProcess2"/>
    <dgm:cxn modelId="{814F634C-1405-4306-BE9A-DCF21B9D9CDA}" type="presParOf" srcId="{E24F7E49-F095-45F0-B1C3-C3392C3EDC19}" destId="{8CE1AB03-6767-4DDB-99DD-702AB570F8B8}" srcOrd="0" destOrd="0" presId="urn:microsoft.com/office/officeart/2005/8/layout/lProcess2"/>
    <dgm:cxn modelId="{E754AE98-9884-487B-80B6-8A837CE419AF}" type="presParOf" srcId="{E24F7E49-F095-45F0-B1C3-C3392C3EDC19}" destId="{32FAEDE5-CF89-4818-8409-CC699859DD26}" srcOrd="1" destOrd="0" presId="urn:microsoft.com/office/officeart/2005/8/layout/lProcess2"/>
    <dgm:cxn modelId="{B57E167C-7D64-49C2-A92E-4726F1153D32}" type="presParOf" srcId="{E24F7E49-F095-45F0-B1C3-C3392C3EDC19}" destId="{3E6C7370-7A76-47CF-B025-BAD1BBD2AB0D}" srcOrd="2" destOrd="0" presId="urn:microsoft.com/office/officeart/2005/8/layout/lProcess2"/>
    <dgm:cxn modelId="{D016585B-FD9E-4FB0-97F6-63F78AD2EDB5}" type="presParOf" srcId="{3E6C7370-7A76-47CF-B025-BAD1BBD2AB0D}" destId="{44476C57-8975-448D-ABBE-8390C835A91B}" srcOrd="0" destOrd="0" presId="urn:microsoft.com/office/officeart/2005/8/layout/lProcess2"/>
    <dgm:cxn modelId="{A8C1F10B-69C3-45A9-8E10-CC46E25A9020}" type="presParOf" srcId="{44476C57-8975-448D-ABBE-8390C835A91B}" destId="{13C67333-5C00-48EA-BB4C-06DBEC0EEBCC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E1281D-CBE5-4D7C-A756-E96FAD012497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1AB314A-E0F7-43AC-8B6B-8E46E2857746}">
      <dgm:prSet phldrT="[Text]" custT="1"/>
      <dgm:spPr>
        <a:solidFill>
          <a:srgbClr val="C2C9E4"/>
        </a:solidFill>
      </dgm:spPr>
      <dgm:t>
        <a:bodyPr/>
        <a:lstStyle/>
        <a:p>
          <a:endParaRPr lang="en-GB" sz="1500" dirty="0"/>
        </a:p>
        <a:p>
          <a:endParaRPr lang="en-GB" sz="1500" dirty="0"/>
        </a:p>
        <a:p>
          <a:r>
            <a:rPr lang="en-GB" sz="2400" b="1" dirty="0"/>
            <a:t>Chasing &amp; Evading</a:t>
          </a:r>
        </a:p>
      </dgm:t>
    </dgm:pt>
    <dgm:pt modelId="{7D3B4724-34E4-40F7-BFDC-52A1409BC176}" type="parTrans" cxnId="{506EE799-9177-461B-A55F-A20F4DF57419}">
      <dgm:prSet/>
      <dgm:spPr/>
      <dgm:t>
        <a:bodyPr/>
        <a:lstStyle/>
        <a:p>
          <a:endParaRPr lang="en-GB"/>
        </a:p>
      </dgm:t>
    </dgm:pt>
    <dgm:pt modelId="{88F8D98D-0742-4189-A5B2-2A70DFB7B7A2}" type="sibTrans" cxnId="{506EE799-9177-461B-A55F-A20F4DF57419}">
      <dgm:prSet/>
      <dgm:spPr/>
      <dgm:t>
        <a:bodyPr/>
        <a:lstStyle/>
        <a:p>
          <a:endParaRPr lang="en-GB"/>
        </a:p>
      </dgm:t>
    </dgm:pt>
    <dgm:pt modelId="{5EFFC6AA-DC2C-48C9-87A6-B5E101844F5C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500" dirty="0"/>
            <a:t>To explore sprinting, changes of pace, and spatial awareness</a:t>
          </a:r>
        </a:p>
      </dgm:t>
    </dgm:pt>
    <dgm:pt modelId="{B0947260-CA04-4E01-8B2A-3F317E9210B0}" type="parTrans" cxnId="{52496E8A-5777-4B42-999D-D8276CB079A2}">
      <dgm:prSet/>
      <dgm:spPr/>
      <dgm:t>
        <a:bodyPr/>
        <a:lstStyle/>
        <a:p>
          <a:endParaRPr lang="en-GB"/>
        </a:p>
      </dgm:t>
    </dgm:pt>
    <dgm:pt modelId="{E8F688E0-A7AE-4FFE-903B-CE4425328119}" type="sibTrans" cxnId="{52496E8A-5777-4B42-999D-D8276CB079A2}">
      <dgm:prSet/>
      <dgm:spPr/>
      <dgm:t>
        <a:bodyPr/>
        <a:lstStyle/>
        <a:p>
          <a:endParaRPr lang="en-GB"/>
        </a:p>
      </dgm:t>
    </dgm:pt>
    <dgm:pt modelId="{7E633D73-8A32-4BDD-8E41-5E118A6FFCAD}">
      <dgm:prSet phldrT="[Text]" custT="1"/>
      <dgm:spPr>
        <a:solidFill>
          <a:srgbClr val="C2C9E4"/>
        </a:solidFill>
      </dgm:spPr>
      <dgm:t>
        <a:bodyPr/>
        <a:lstStyle/>
        <a:p>
          <a:endParaRPr lang="en-GB" sz="1500" dirty="0"/>
        </a:p>
        <a:p>
          <a:endParaRPr lang="en-GB" sz="1500" dirty="0"/>
        </a:p>
        <a:p>
          <a:r>
            <a:rPr lang="en-GB" sz="2000" b="1" dirty="0"/>
            <a:t>Throwing &amp; </a:t>
          </a:r>
        </a:p>
        <a:p>
          <a:r>
            <a:rPr lang="en-GB" sz="2000" b="1" dirty="0"/>
            <a:t>Catching – </a:t>
          </a:r>
        </a:p>
        <a:p>
          <a:r>
            <a:rPr lang="en-GB" sz="2000" b="1" dirty="0"/>
            <a:t>Target games</a:t>
          </a:r>
        </a:p>
      </dgm:t>
    </dgm:pt>
    <dgm:pt modelId="{C8692F84-8231-4DB8-ACAC-7C2D056ACD20}" type="parTrans" cxnId="{66681358-6285-4D66-B9C5-AFFEA3C842B0}">
      <dgm:prSet/>
      <dgm:spPr/>
      <dgm:t>
        <a:bodyPr/>
        <a:lstStyle/>
        <a:p>
          <a:endParaRPr lang="en-GB"/>
        </a:p>
      </dgm:t>
    </dgm:pt>
    <dgm:pt modelId="{44B3934A-1474-4A0F-934A-F34E219B92C7}" type="sibTrans" cxnId="{66681358-6285-4D66-B9C5-AFFEA3C842B0}">
      <dgm:prSet/>
      <dgm:spPr/>
      <dgm:t>
        <a:bodyPr/>
        <a:lstStyle/>
        <a:p>
          <a:endParaRPr lang="en-GB"/>
        </a:p>
      </dgm:t>
    </dgm:pt>
    <dgm:pt modelId="{A0F1A17D-1214-4FE7-9539-04A7F2BB627D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500" b="0" i="0" u="none" dirty="0">
              <a:solidFill>
                <a:schemeClr val="bg1"/>
              </a:solidFill>
            </a:rPr>
            <a:t>Master basic movements including throwing &amp; catching and apply them in game settings</a:t>
          </a:r>
          <a:endParaRPr lang="en-GB" sz="1500" dirty="0">
            <a:solidFill>
              <a:schemeClr val="bg1"/>
            </a:solidFill>
          </a:endParaRPr>
        </a:p>
      </dgm:t>
    </dgm:pt>
    <dgm:pt modelId="{55881FC5-33A5-4281-84A6-4DE3FC81E058}" type="parTrans" cxnId="{F48CFFA9-D0F0-4A94-9B82-593DAFA00E67}">
      <dgm:prSet/>
      <dgm:spPr/>
      <dgm:t>
        <a:bodyPr/>
        <a:lstStyle/>
        <a:p>
          <a:endParaRPr lang="en-GB"/>
        </a:p>
      </dgm:t>
    </dgm:pt>
    <dgm:pt modelId="{A89DEFF8-DA5E-4CEA-B331-1644009F07CC}" type="sibTrans" cxnId="{F48CFFA9-D0F0-4A94-9B82-593DAFA00E67}">
      <dgm:prSet/>
      <dgm:spPr/>
      <dgm:t>
        <a:bodyPr/>
        <a:lstStyle/>
        <a:p>
          <a:endParaRPr lang="en-GB"/>
        </a:p>
      </dgm:t>
    </dgm:pt>
    <dgm:pt modelId="{429085F3-E062-4328-940C-6B62085E6BA2}">
      <dgm:prSet phldrT="[Text]" custT="1"/>
      <dgm:spPr>
        <a:solidFill>
          <a:srgbClr val="C2C9E4"/>
        </a:solidFill>
      </dgm:spPr>
      <dgm:t>
        <a:bodyPr/>
        <a:lstStyle/>
        <a:p>
          <a:endParaRPr lang="en-GB" sz="1500" dirty="0"/>
        </a:p>
        <a:p>
          <a:endParaRPr lang="en-GB" sz="1500" dirty="0"/>
        </a:p>
        <a:p>
          <a:r>
            <a:rPr lang="en-GB" sz="2400" b="1" dirty="0"/>
            <a:t>Gymnastics:</a:t>
          </a:r>
        </a:p>
        <a:p>
          <a:r>
            <a:rPr lang="en-GB" sz="1600" dirty="0"/>
            <a:t>Shapes</a:t>
          </a:r>
        </a:p>
        <a:p>
          <a:r>
            <a:rPr lang="en-GB" sz="1600" dirty="0"/>
            <a:t>Balance</a:t>
          </a:r>
        </a:p>
        <a:p>
          <a:r>
            <a:rPr lang="en-GB" sz="1600" dirty="0"/>
            <a:t>Create</a:t>
          </a:r>
          <a:endParaRPr lang="en-GB" sz="2400" dirty="0"/>
        </a:p>
      </dgm:t>
    </dgm:pt>
    <dgm:pt modelId="{39BBC217-CDB2-4BFA-9E56-D4E4C4A4AB08}" type="parTrans" cxnId="{2DB2B9E3-C889-4BF8-8050-135F874ABAA1}">
      <dgm:prSet/>
      <dgm:spPr/>
      <dgm:t>
        <a:bodyPr/>
        <a:lstStyle/>
        <a:p>
          <a:endParaRPr lang="en-GB"/>
        </a:p>
      </dgm:t>
    </dgm:pt>
    <dgm:pt modelId="{EEA5E0DB-8782-483B-880D-236202A869F6}" type="sibTrans" cxnId="{2DB2B9E3-C889-4BF8-8050-135F874ABAA1}">
      <dgm:prSet/>
      <dgm:spPr/>
      <dgm:t>
        <a:bodyPr/>
        <a:lstStyle/>
        <a:p>
          <a:endParaRPr lang="en-GB"/>
        </a:p>
      </dgm:t>
    </dgm:pt>
    <dgm:pt modelId="{A7B61684-6423-4650-847E-C3975E6FB0DA}">
      <dgm:prSet phldrT="[Text]" custT="1"/>
      <dgm:spPr>
        <a:solidFill>
          <a:srgbClr val="7030A0"/>
        </a:solidFill>
        <a:ln>
          <a:solidFill>
            <a:schemeClr val="bg1"/>
          </a:solidFill>
        </a:ln>
      </dgm:spPr>
      <dgm:t>
        <a:bodyPr/>
        <a:lstStyle/>
        <a:p>
          <a:r>
            <a:rPr lang="en-GB" sz="1500" dirty="0"/>
            <a:t>Develop balance, agility and co-ordination, and apply these in a range of activities</a:t>
          </a:r>
        </a:p>
      </dgm:t>
    </dgm:pt>
    <dgm:pt modelId="{8E8E9B94-BD9C-4703-9B15-8478FD859341}" type="parTrans" cxnId="{FB8B8B63-0B85-47EE-B10D-27B234D18553}">
      <dgm:prSet/>
      <dgm:spPr/>
      <dgm:t>
        <a:bodyPr/>
        <a:lstStyle/>
        <a:p>
          <a:endParaRPr lang="en-GB"/>
        </a:p>
      </dgm:t>
    </dgm:pt>
    <dgm:pt modelId="{1475758B-5C74-4126-92B7-4803F462B78B}" type="sibTrans" cxnId="{FB8B8B63-0B85-47EE-B10D-27B234D18553}">
      <dgm:prSet/>
      <dgm:spPr/>
      <dgm:t>
        <a:bodyPr/>
        <a:lstStyle/>
        <a:p>
          <a:endParaRPr lang="en-GB"/>
        </a:p>
      </dgm:t>
    </dgm:pt>
    <dgm:pt modelId="{A962F7D6-2456-4E69-BDAC-13CF83BACDD4}">
      <dgm:prSet phldrT="[Text]" custT="1"/>
      <dgm:spPr>
        <a:solidFill>
          <a:srgbClr val="C2C9E4"/>
        </a:solidFill>
      </dgm:spPr>
      <dgm:t>
        <a:bodyPr/>
        <a:lstStyle/>
        <a:p>
          <a:endParaRPr lang="en-GB" sz="1500" b="1" dirty="0"/>
        </a:p>
        <a:p>
          <a:endParaRPr lang="en-GB" sz="2400" b="1" dirty="0">
            <a:solidFill>
              <a:schemeClr val="tx1"/>
            </a:solidFill>
          </a:endParaRPr>
        </a:p>
        <a:p>
          <a:r>
            <a:rPr lang="en-GB" sz="2400" b="1" dirty="0"/>
            <a:t>Dance: </a:t>
          </a:r>
        </a:p>
        <a:p>
          <a:r>
            <a:rPr lang="en-GB" sz="1400" dirty="0"/>
            <a:t>Feel</a:t>
          </a:r>
        </a:p>
        <a:p>
          <a:r>
            <a:rPr lang="en-GB" sz="1400" dirty="0"/>
            <a:t>Create</a:t>
          </a:r>
        </a:p>
        <a:p>
          <a:r>
            <a:rPr lang="en-GB" sz="1400" dirty="0"/>
            <a:t>Perform </a:t>
          </a:r>
          <a:endParaRPr lang="en-GB" sz="1100" dirty="0"/>
        </a:p>
      </dgm:t>
    </dgm:pt>
    <dgm:pt modelId="{25318C6E-FADF-430E-901C-56CDAC2B2FC1}" type="parTrans" cxnId="{72F34966-8E5F-438C-811C-9ADB9C711C4C}">
      <dgm:prSet/>
      <dgm:spPr/>
      <dgm:t>
        <a:bodyPr/>
        <a:lstStyle/>
        <a:p>
          <a:endParaRPr lang="en-GB"/>
        </a:p>
      </dgm:t>
    </dgm:pt>
    <dgm:pt modelId="{F9D32868-6F5B-440C-919B-694B45F4E052}" type="sibTrans" cxnId="{72F34966-8E5F-438C-811C-9ADB9C711C4C}">
      <dgm:prSet/>
      <dgm:spPr/>
      <dgm:t>
        <a:bodyPr/>
        <a:lstStyle/>
        <a:p>
          <a:endParaRPr lang="en-GB"/>
        </a:p>
      </dgm:t>
    </dgm:pt>
    <dgm:pt modelId="{1211037F-BD4D-46DA-9F1C-71AB10859BA9}">
      <dgm:prSet phldrT="[Text]" custT="1"/>
      <dgm:spPr>
        <a:solidFill>
          <a:srgbClr val="C2C9E4"/>
        </a:solidFill>
      </dgm:spPr>
      <dgm:t>
        <a:bodyPr/>
        <a:lstStyle/>
        <a:p>
          <a:endParaRPr lang="en-GB" sz="1500" b="1" dirty="0"/>
        </a:p>
        <a:p>
          <a:endParaRPr lang="en-GB" sz="1500" b="1" dirty="0"/>
        </a:p>
        <a:p>
          <a:r>
            <a:rPr lang="en-GB" sz="2400" b="1" dirty="0"/>
            <a:t>Striking and Fielding</a:t>
          </a:r>
          <a:endParaRPr lang="en-GB" sz="1100" dirty="0"/>
        </a:p>
      </dgm:t>
    </dgm:pt>
    <dgm:pt modelId="{9C33C269-CBA6-4869-ABB1-E220E83A69F3}" type="sibTrans" cxnId="{055E13D4-0757-429D-9573-B975D54B7E16}">
      <dgm:prSet/>
      <dgm:spPr/>
      <dgm:t>
        <a:bodyPr/>
        <a:lstStyle/>
        <a:p>
          <a:endParaRPr lang="en-GB"/>
        </a:p>
      </dgm:t>
    </dgm:pt>
    <dgm:pt modelId="{EC5FCCC8-FD3F-4A0D-A2D3-FAD2C26D2B4D}" type="parTrans" cxnId="{055E13D4-0757-429D-9573-B975D54B7E16}">
      <dgm:prSet/>
      <dgm:spPr/>
      <dgm:t>
        <a:bodyPr/>
        <a:lstStyle/>
        <a:p>
          <a:endParaRPr lang="en-GB"/>
        </a:p>
      </dgm:t>
    </dgm:pt>
    <dgm:pt modelId="{808255AE-9242-44E8-878C-D806AAA110DB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500" dirty="0">
              <a:solidFill>
                <a:schemeClr val="bg1"/>
              </a:solidFill>
            </a:rPr>
            <a:t>Use</a:t>
          </a:r>
          <a:r>
            <a:rPr lang="en-GB" sz="1500" baseline="0" dirty="0">
              <a:solidFill>
                <a:schemeClr val="bg1"/>
              </a:solidFill>
            </a:rPr>
            <a:t> running, jumping and throwing in isolation and combination</a:t>
          </a:r>
          <a:endParaRPr lang="en-GB" sz="1500" dirty="0">
            <a:solidFill>
              <a:schemeClr val="bg1"/>
            </a:solidFill>
          </a:endParaRPr>
        </a:p>
      </dgm:t>
    </dgm:pt>
    <dgm:pt modelId="{C953B0CA-ABA3-41C9-A6B0-B6C074ED0BDB}" type="sibTrans" cxnId="{E89537C9-2656-4D00-B6B7-4A3ABCA906F0}">
      <dgm:prSet/>
      <dgm:spPr/>
      <dgm:t>
        <a:bodyPr/>
        <a:lstStyle/>
        <a:p>
          <a:endParaRPr lang="en-GB"/>
        </a:p>
      </dgm:t>
    </dgm:pt>
    <dgm:pt modelId="{FF2A4BD2-C9C0-42BF-AF3C-1A2EB7A6A4CE}" type="parTrans" cxnId="{E89537C9-2656-4D00-B6B7-4A3ABCA906F0}">
      <dgm:prSet/>
      <dgm:spPr/>
      <dgm:t>
        <a:bodyPr/>
        <a:lstStyle/>
        <a:p>
          <a:endParaRPr lang="en-GB"/>
        </a:p>
      </dgm:t>
    </dgm:pt>
    <dgm:pt modelId="{A71B110C-FC40-419D-BF36-F30411A5A970}">
      <dgm:prSet phldrT="[Text]" custT="1"/>
      <dgm:spPr>
        <a:solidFill>
          <a:srgbClr val="C2C9E4"/>
        </a:solidFill>
      </dgm:spPr>
      <dgm:t>
        <a:bodyPr/>
        <a:lstStyle/>
        <a:p>
          <a:endParaRPr lang="en-GB" sz="1800" b="1" dirty="0"/>
        </a:p>
        <a:p>
          <a:endParaRPr lang="en-GB" sz="1800" b="1" dirty="0"/>
        </a:p>
        <a:p>
          <a:r>
            <a:rPr lang="en-GB" sz="2400" b="1" dirty="0">
              <a:solidFill>
                <a:schemeClr val="tx1"/>
              </a:solidFill>
            </a:rPr>
            <a:t>Run</a:t>
          </a:r>
        </a:p>
        <a:p>
          <a:r>
            <a:rPr lang="en-GB" sz="2400" b="1" dirty="0">
              <a:solidFill>
                <a:schemeClr val="tx1"/>
              </a:solidFill>
            </a:rPr>
            <a:t>Jump </a:t>
          </a:r>
        </a:p>
        <a:p>
          <a:r>
            <a:rPr lang="en-GB" sz="2400" b="1" dirty="0">
              <a:solidFill>
                <a:schemeClr val="tx1"/>
              </a:solidFill>
            </a:rPr>
            <a:t>Throw</a:t>
          </a:r>
          <a:r>
            <a:rPr lang="en-GB" sz="2400" dirty="0"/>
            <a:t> </a:t>
          </a:r>
          <a:endParaRPr lang="en-GB" sz="1600" dirty="0"/>
        </a:p>
      </dgm:t>
    </dgm:pt>
    <dgm:pt modelId="{25340499-1BA7-457B-B25D-46A9B3ABEFB1}" type="sibTrans" cxnId="{B48C2458-0A88-486E-966D-A426883EC0E4}">
      <dgm:prSet/>
      <dgm:spPr/>
      <dgm:t>
        <a:bodyPr/>
        <a:lstStyle/>
        <a:p>
          <a:endParaRPr lang="en-GB"/>
        </a:p>
      </dgm:t>
    </dgm:pt>
    <dgm:pt modelId="{5DBAE335-3F07-40A9-9F0E-5032F0F1E028}" type="parTrans" cxnId="{B48C2458-0A88-486E-966D-A426883EC0E4}">
      <dgm:prSet/>
      <dgm:spPr/>
      <dgm:t>
        <a:bodyPr/>
        <a:lstStyle/>
        <a:p>
          <a:endParaRPr lang="en-GB"/>
        </a:p>
      </dgm:t>
    </dgm:pt>
    <dgm:pt modelId="{EB1C6052-1789-42BA-8EB9-7B32F4A70D4C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400" b="0" i="0" u="none" dirty="0">
              <a:solidFill>
                <a:schemeClr val="bg1"/>
              </a:solidFill>
            </a:rPr>
            <a:t>Perform dances using simple movement patterns and begin to explore sequencing</a:t>
          </a:r>
          <a:endParaRPr lang="en-GB" sz="1400" dirty="0">
            <a:solidFill>
              <a:schemeClr val="bg1"/>
            </a:solidFill>
          </a:endParaRPr>
        </a:p>
      </dgm:t>
    </dgm:pt>
    <dgm:pt modelId="{F600602E-46FB-4EBA-9863-8A7D668717AC}" type="parTrans" cxnId="{078FF1B7-8DEE-4568-9585-70F10F2A6DBC}">
      <dgm:prSet/>
      <dgm:spPr/>
      <dgm:t>
        <a:bodyPr/>
        <a:lstStyle/>
        <a:p>
          <a:endParaRPr lang="en-GB"/>
        </a:p>
      </dgm:t>
    </dgm:pt>
    <dgm:pt modelId="{DE6ABB19-0638-45E9-A507-DAAFC53E1196}" type="sibTrans" cxnId="{078FF1B7-8DEE-4568-9585-70F10F2A6DBC}">
      <dgm:prSet/>
      <dgm:spPr/>
      <dgm:t>
        <a:bodyPr/>
        <a:lstStyle/>
        <a:p>
          <a:endParaRPr lang="en-GB"/>
        </a:p>
      </dgm:t>
    </dgm:pt>
    <dgm:pt modelId="{200430FC-7A8F-4554-B301-51CFD5260001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400" dirty="0"/>
            <a:t>Explore the various forms of striking that exist within physical activity and apply these in games</a:t>
          </a:r>
        </a:p>
      </dgm:t>
    </dgm:pt>
    <dgm:pt modelId="{8D48B5DB-AD9E-4655-9BD8-85067372BEA2}" type="parTrans" cxnId="{EE80CABD-4B2A-4750-8390-44C6BC1F5D35}">
      <dgm:prSet/>
      <dgm:spPr/>
      <dgm:t>
        <a:bodyPr/>
        <a:lstStyle/>
        <a:p>
          <a:endParaRPr lang="en-GB"/>
        </a:p>
      </dgm:t>
    </dgm:pt>
    <dgm:pt modelId="{857CEC72-AD93-48F5-A4A1-C59806B4D33E}" type="sibTrans" cxnId="{EE80CABD-4B2A-4750-8390-44C6BC1F5D35}">
      <dgm:prSet/>
      <dgm:spPr/>
      <dgm:t>
        <a:bodyPr/>
        <a:lstStyle/>
        <a:p>
          <a:endParaRPr lang="en-GB"/>
        </a:p>
      </dgm:t>
    </dgm:pt>
    <dgm:pt modelId="{765D1112-E23E-4B40-8C8F-BBD99073224B}" type="pres">
      <dgm:prSet presAssocID="{1DE1281D-CBE5-4D7C-A756-E96FAD012497}" presName="theList" presStyleCnt="0">
        <dgm:presLayoutVars>
          <dgm:dir/>
          <dgm:animLvl val="lvl"/>
          <dgm:resizeHandles val="exact"/>
        </dgm:presLayoutVars>
      </dgm:prSet>
      <dgm:spPr/>
    </dgm:pt>
    <dgm:pt modelId="{F1FF652E-116C-4406-A883-E753625046D1}" type="pres">
      <dgm:prSet presAssocID="{21AB314A-E0F7-43AC-8B6B-8E46E2857746}" presName="compNode" presStyleCnt="0"/>
      <dgm:spPr/>
    </dgm:pt>
    <dgm:pt modelId="{8DD92390-3FE2-42FA-AAD5-C0617E6C1E84}" type="pres">
      <dgm:prSet presAssocID="{21AB314A-E0F7-43AC-8B6B-8E46E2857746}" presName="aNode" presStyleLbl="bgShp" presStyleIdx="0" presStyleCnt="6"/>
      <dgm:spPr/>
    </dgm:pt>
    <dgm:pt modelId="{E6453A38-AA72-474A-9005-BB98C28E8A4A}" type="pres">
      <dgm:prSet presAssocID="{21AB314A-E0F7-43AC-8B6B-8E46E2857746}" presName="textNode" presStyleLbl="bgShp" presStyleIdx="0" presStyleCnt="6"/>
      <dgm:spPr/>
    </dgm:pt>
    <dgm:pt modelId="{3B44D549-0B85-4A17-A18B-6B1B07FAC5D9}" type="pres">
      <dgm:prSet presAssocID="{21AB314A-E0F7-43AC-8B6B-8E46E2857746}" presName="compChildNode" presStyleCnt="0"/>
      <dgm:spPr/>
    </dgm:pt>
    <dgm:pt modelId="{6012BC92-4212-4DA1-ACEC-2B2F8C4969EB}" type="pres">
      <dgm:prSet presAssocID="{21AB314A-E0F7-43AC-8B6B-8E46E2857746}" presName="theInnerList" presStyleCnt="0"/>
      <dgm:spPr/>
    </dgm:pt>
    <dgm:pt modelId="{02876CA8-B6A6-450C-9208-EC8F37A1D347}" type="pres">
      <dgm:prSet presAssocID="{5EFFC6AA-DC2C-48C9-87A6-B5E101844F5C}" presName="childNode" presStyleLbl="node1" presStyleIdx="0" presStyleCnt="6" custScaleY="67257" custLinFactNeighborX="39" custLinFactNeighborY="5663">
        <dgm:presLayoutVars>
          <dgm:bulletEnabled val="1"/>
        </dgm:presLayoutVars>
      </dgm:prSet>
      <dgm:spPr/>
    </dgm:pt>
    <dgm:pt modelId="{07AE25DD-2C50-4147-A1FF-ECA89F99B3E7}" type="pres">
      <dgm:prSet presAssocID="{21AB314A-E0F7-43AC-8B6B-8E46E2857746}" presName="aSpace" presStyleCnt="0"/>
      <dgm:spPr/>
    </dgm:pt>
    <dgm:pt modelId="{1D356200-3E78-4A3F-B25F-E860E8E1E325}" type="pres">
      <dgm:prSet presAssocID="{7E633D73-8A32-4BDD-8E41-5E118A6FFCAD}" presName="compNode" presStyleCnt="0"/>
      <dgm:spPr/>
    </dgm:pt>
    <dgm:pt modelId="{8F4C2B1B-15BB-49BD-8CAD-E6D873289DE5}" type="pres">
      <dgm:prSet presAssocID="{7E633D73-8A32-4BDD-8E41-5E118A6FFCAD}" presName="aNode" presStyleLbl="bgShp" presStyleIdx="1" presStyleCnt="6"/>
      <dgm:spPr/>
    </dgm:pt>
    <dgm:pt modelId="{CF5FE9D2-4AE4-4B2A-8622-C8984F004801}" type="pres">
      <dgm:prSet presAssocID="{7E633D73-8A32-4BDD-8E41-5E118A6FFCAD}" presName="textNode" presStyleLbl="bgShp" presStyleIdx="1" presStyleCnt="6"/>
      <dgm:spPr/>
    </dgm:pt>
    <dgm:pt modelId="{352599E5-66AA-4C9F-8E6F-0E06F431133A}" type="pres">
      <dgm:prSet presAssocID="{7E633D73-8A32-4BDD-8E41-5E118A6FFCAD}" presName="compChildNode" presStyleCnt="0"/>
      <dgm:spPr/>
    </dgm:pt>
    <dgm:pt modelId="{0218069C-F2B9-40D3-B1D9-0318A7CC8BF1}" type="pres">
      <dgm:prSet presAssocID="{7E633D73-8A32-4BDD-8E41-5E118A6FFCAD}" presName="theInnerList" presStyleCnt="0"/>
      <dgm:spPr/>
    </dgm:pt>
    <dgm:pt modelId="{94CC5811-E452-4F18-B254-37CC8EB65B12}" type="pres">
      <dgm:prSet presAssocID="{A0F1A17D-1214-4FE7-9539-04A7F2BB627D}" presName="childNode" presStyleLbl="node1" presStyleIdx="1" presStyleCnt="6" custScaleY="67763" custLinFactNeighborX="-454" custLinFactNeighborY="5395">
        <dgm:presLayoutVars>
          <dgm:bulletEnabled val="1"/>
        </dgm:presLayoutVars>
      </dgm:prSet>
      <dgm:spPr/>
    </dgm:pt>
    <dgm:pt modelId="{E6A06727-A9D6-4EE9-A5B2-55582EDC96BF}" type="pres">
      <dgm:prSet presAssocID="{7E633D73-8A32-4BDD-8E41-5E118A6FFCAD}" presName="aSpace" presStyleCnt="0"/>
      <dgm:spPr/>
    </dgm:pt>
    <dgm:pt modelId="{03214E9A-626A-43D5-8BDD-6322EFB5AD52}" type="pres">
      <dgm:prSet presAssocID="{429085F3-E062-4328-940C-6B62085E6BA2}" presName="compNode" presStyleCnt="0"/>
      <dgm:spPr/>
    </dgm:pt>
    <dgm:pt modelId="{C2C4F970-3D7D-4971-92D4-2C2CF589CCE1}" type="pres">
      <dgm:prSet presAssocID="{429085F3-E062-4328-940C-6B62085E6BA2}" presName="aNode" presStyleLbl="bgShp" presStyleIdx="2" presStyleCnt="6"/>
      <dgm:spPr/>
    </dgm:pt>
    <dgm:pt modelId="{829294F1-DB75-4075-B693-31B3AF931250}" type="pres">
      <dgm:prSet presAssocID="{429085F3-E062-4328-940C-6B62085E6BA2}" presName="textNode" presStyleLbl="bgShp" presStyleIdx="2" presStyleCnt="6"/>
      <dgm:spPr/>
    </dgm:pt>
    <dgm:pt modelId="{3C7549F6-734A-4917-AC9D-EF37528138A9}" type="pres">
      <dgm:prSet presAssocID="{429085F3-E062-4328-940C-6B62085E6BA2}" presName="compChildNode" presStyleCnt="0"/>
      <dgm:spPr/>
    </dgm:pt>
    <dgm:pt modelId="{38FB5CCE-ECC5-46CA-817F-EDBE0C810947}" type="pres">
      <dgm:prSet presAssocID="{429085F3-E062-4328-940C-6B62085E6BA2}" presName="theInnerList" presStyleCnt="0"/>
      <dgm:spPr/>
    </dgm:pt>
    <dgm:pt modelId="{77F0BF7D-7C28-451D-B720-E7BFEB27A2A9}" type="pres">
      <dgm:prSet presAssocID="{A7B61684-6423-4650-847E-C3975E6FB0DA}" presName="childNode" presStyleLbl="node1" presStyleIdx="2" presStyleCnt="6" custScaleY="67928" custLinFactNeighborX="246" custLinFactNeighborY="5313">
        <dgm:presLayoutVars>
          <dgm:bulletEnabled val="1"/>
        </dgm:presLayoutVars>
      </dgm:prSet>
      <dgm:spPr/>
    </dgm:pt>
    <dgm:pt modelId="{EB2C1629-7BBA-4D57-9E11-4BE52FB9564E}" type="pres">
      <dgm:prSet presAssocID="{429085F3-E062-4328-940C-6B62085E6BA2}" presName="aSpace" presStyleCnt="0"/>
      <dgm:spPr/>
    </dgm:pt>
    <dgm:pt modelId="{FCE95AFD-CD50-4606-89C6-343BCC3D9752}" type="pres">
      <dgm:prSet presAssocID="{1211037F-BD4D-46DA-9F1C-71AB10859BA9}" presName="compNode" presStyleCnt="0"/>
      <dgm:spPr/>
    </dgm:pt>
    <dgm:pt modelId="{46F86C46-7E68-4338-AF62-287E49507204}" type="pres">
      <dgm:prSet presAssocID="{1211037F-BD4D-46DA-9F1C-71AB10859BA9}" presName="aNode" presStyleLbl="bgShp" presStyleIdx="3" presStyleCnt="6"/>
      <dgm:spPr/>
    </dgm:pt>
    <dgm:pt modelId="{CE02099C-FDC9-4D59-BF6E-6DC7FCB4E3A2}" type="pres">
      <dgm:prSet presAssocID="{1211037F-BD4D-46DA-9F1C-71AB10859BA9}" presName="textNode" presStyleLbl="bgShp" presStyleIdx="3" presStyleCnt="6"/>
      <dgm:spPr/>
    </dgm:pt>
    <dgm:pt modelId="{5506CFBB-7927-4942-915E-2B0D5270852B}" type="pres">
      <dgm:prSet presAssocID="{1211037F-BD4D-46DA-9F1C-71AB10859BA9}" presName="compChildNode" presStyleCnt="0"/>
      <dgm:spPr/>
    </dgm:pt>
    <dgm:pt modelId="{49F0FC07-60E0-4144-86BF-A05A87FE6B9A}" type="pres">
      <dgm:prSet presAssocID="{1211037F-BD4D-46DA-9F1C-71AB10859BA9}" presName="theInnerList" presStyleCnt="0"/>
      <dgm:spPr/>
    </dgm:pt>
    <dgm:pt modelId="{2988DDDC-7156-463D-8EB0-88DF1C335D6A}" type="pres">
      <dgm:prSet presAssocID="{200430FC-7A8F-4554-B301-51CFD5260001}" presName="childNode" presStyleLbl="node1" presStyleIdx="3" presStyleCnt="6" custScaleY="67583" custLinFactNeighborX="-246" custLinFactNeighborY="6837">
        <dgm:presLayoutVars>
          <dgm:bulletEnabled val="1"/>
        </dgm:presLayoutVars>
      </dgm:prSet>
      <dgm:spPr/>
    </dgm:pt>
    <dgm:pt modelId="{479034CE-3B7C-4683-B323-58D2DE8A373A}" type="pres">
      <dgm:prSet presAssocID="{1211037F-BD4D-46DA-9F1C-71AB10859BA9}" presName="aSpace" presStyleCnt="0"/>
      <dgm:spPr/>
    </dgm:pt>
    <dgm:pt modelId="{1D115DF9-622A-494C-A24C-A84B73106EE4}" type="pres">
      <dgm:prSet presAssocID="{A962F7D6-2456-4E69-BDAC-13CF83BACDD4}" presName="compNode" presStyleCnt="0"/>
      <dgm:spPr/>
    </dgm:pt>
    <dgm:pt modelId="{00C12F4A-0D87-495F-9186-C65E33276DE9}" type="pres">
      <dgm:prSet presAssocID="{A962F7D6-2456-4E69-BDAC-13CF83BACDD4}" presName="aNode" presStyleLbl="bgShp" presStyleIdx="4" presStyleCnt="6" custLinFactNeighborX="78" custLinFactNeighborY="666"/>
      <dgm:spPr/>
    </dgm:pt>
    <dgm:pt modelId="{BEC98658-93B0-4593-912B-FE54AFDFF9F0}" type="pres">
      <dgm:prSet presAssocID="{A962F7D6-2456-4E69-BDAC-13CF83BACDD4}" presName="textNode" presStyleLbl="bgShp" presStyleIdx="4" presStyleCnt="6"/>
      <dgm:spPr/>
    </dgm:pt>
    <dgm:pt modelId="{FA1827AA-B86E-4D45-B8DB-3C3C379D69A6}" type="pres">
      <dgm:prSet presAssocID="{A962F7D6-2456-4E69-BDAC-13CF83BACDD4}" presName="compChildNode" presStyleCnt="0"/>
      <dgm:spPr/>
    </dgm:pt>
    <dgm:pt modelId="{38F5E708-937E-49DF-9B6C-9FFAB42C5223}" type="pres">
      <dgm:prSet presAssocID="{A962F7D6-2456-4E69-BDAC-13CF83BACDD4}" presName="theInnerList" presStyleCnt="0"/>
      <dgm:spPr/>
    </dgm:pt>
    <dgm:pt modelId="{0FC63772-49AA-4696-9F98-DEF230C3BE7B}" type="pres">
      <dgm:prSet presAssocID="{EB1C6052-1789-42BA-8EB9-7B32F4A70D4C}" presName="childNode" presStyleLbl="node1" presStyleIdx="4" presStyleCnt="6" custScaleY="64417" custLinFactNeighborX="454" custLinFactNeighborY="5983">
        <dgm:presLayoutVars>
          <dgm:bulletEnabled val="1"/>
        </dgm:presLayoutVars>
      </dgm:prSet>
      <dgm:spPr/>
    </dgm:pt>
    <dgm:pt modelId="{3A8FE82B-D3A3-4F92-A797-025245D8B6CF}" type="pres">
      <dgm:prSet presAssocID="{A962F7D6-2456-4E69-BDAC-13CF83BACDD4}" presName="aSpace" presStyleCnt="0"/>
      <dgm:spPr/>
    </dgm:pt>
    <dgm:pt modelId="{E24F7E49-F095-45F0-B1C3-C3392C3EDC19}" type="pres">
      <dgm:prSet presAssocID="{A71B110C-FC40-419D-BF36-F30411A5A970}" presName="compNode" presStyleCnt="0"/>
      <dgm:spPr/>
    </dgm:pt>
    <dgm:pt modelId="{8CE1AB03-6767-4DDB-99DD-702AB570F8B8}" type="pres">
      <dgm:prSet presAssocID="{A71B110C-FC40-419D-BF36-F30411A5A970}" presName="aNode" presStyleLbl="bgShp" presStyleIdx="5" presStyleCnt="6"/>
      <dgm:spPr/>
    </dgm:pt>
    <dgm:pt modelId="{32FAEDE5-CF89-4818-8409-CC699859DD26}" type="pres">
      <dgm:prSet presAssocID="{A71B110C-FC40-419D-BF36-F30411A5A970}" presName="textNode" presStyleLbl="bgShp" presStyleIdx="5" presStyleCnt="6"/>
      <dgm:spPr/>
    </dgm:pt>
    <dgm:pt modelId="{3E6C7370-7A76-47CF-B025-BAD1BBD2AB0D}" type="pres">
      <dgm:prSet presAssocID="{A71B110C-FC40-419D-BF36-F30411A5A970}" presName="compChildNode" presStyleCnt="0"/>
      <dgm:spPr/>
    </dgm:pt>
    <dgm:pt modelId="{44476C57-8975-448D-ABBE-8390C835A91B}" type="pres">
      <dgm:prSet presAssocID="{A71B110C-FC40-419D-BF36-F30411A5A970}" presName="theInnerList" presStyleCnt="0"/>
      <dgm:spPr/>
    </dgm:pt>
    <dgm:pt modelId="{13C67333-5C00-48EA-BB4C-06DBEC0EEBCC}" type="pres">
      <dgm:prSet presAssocID="{808255AE-9242-44E8-878C-D806AAA110DB}" presName="childNode" presStyleLbl="node1" presStyleIdx="5" presStyleCnt="6" custScaleY="67583" custLinFactNeighborX="-39" custLinFactNeighborY="5485">
        <dgm:presLayoutVars>
          <dgm:bulletEnabled val="1"/>
        </dgm:presLayoutVars>
      </dgm:prSet>
      <dgm:spPr/>
    </dgm:pt>
  </dgm:ptLst>
  <dgm:cxnLst>
    <dgm:cxn modelId="{3B8C7A00-375B-454F-BDCA-B27BE4A12A38}" type="presOf" srcId="{21AB314A-E0F7-43AC-8B6B-8E46E2857746}" destId="{8DD92390-3FE2-42FA-AAD5-C0617E6C1E84}" srcOrd="0" destOrd="0" presId="urn:microsoft.com/office/officeart/2005/8/layout/lProcess2"/>
    <dgm:cxn modelId="{B28F912C-BD8A-4D56-B427-2F2FB79AA3F7}" type="presOf" srcId="{200430FC-7A8F-4554-B301-51CFD5260001}" destId="{2988DDDC-7156-463D-8EB0-88DF1C335D6A}" srcOrd="0" destOrd="0" presId="urn:microsoft.com/office/officeart/2005/8/layout/lProcess2"/>
    <dgm:cxn modelId="{2F52AB33-5200-49FA-BFD9-62EE2DF399E3}" type="presOf" srcId="{429085F3-E062-4328-940C-6B62085E6BA2}" destId="{829294F1-DB75-4075-B693-31B3AF931250}" srcOrd="1" destOrd="0" presId="urn:microsoft.com/office/officeart/2005/8/layout/lProcess2"/>
    <dgm:cxn modelId="{AAB16635-7C4B-4795-B79E-D41F34A22A68}" type="presOf" srcId="{EB1C6052-1789-42BA-8EB9-7B32F4A70D4C}" destId="{0FC63772-49AA-4696-9F98-DEF230C3BE7B}" srcOrd="0" destOrd="0" presId="urn:microsoft.com/office/officeart/2005/8/layout/lProcess2"/>
    <dgm:cxn modelId="{22331D41-71D3-4B6D-A335-DDB131C031B2}" type="presOf" srcId="{7E633D73-8A32-4BDD-8E41-5E118A6FFCAD}" destId="{8F4C2B1B-15BB-49BD-8CAD-E6D873289DE5}" srcOrd="0" destOrd="0" presId="urn:microsoft.com/office/officeart/2005/8/layout/lProcess2"/>
    <dgm:cxn modelId="{77C1CB4C-5DFE-4430-84BE-DA9791C347F5}" type="presOf" srcId="{1211037F-BD4D-46DA-9F1C-71AB10859BA9}" destId="{46F86C46-7E68-4338-AF62-287E49507204}" srcOrd="0" destOrd="0" presId="urn:microsoft.com/office/officeart/2005/8/layout/lProcess2"/>
    <dgm:cxn modelId="{66681358-6285-4D66-B9C5-AFFEA3C842B0}" srcId="{1DE1281D-CBE5-4D7C-A756-E96FAD012497}" destId="{7E633D73-8A32-4BDD-8E41-5E118A6FFCAD}" srcOrd="1" destOrd="0" parTransId="{C8692F84-8231-4DB8-ACAC-7C2D056ACD20}" sibTransId="{44B3934A-1474-4A0F-934A-F34E219B92C7}"/>
    <dgm:cxn modelId="{B48C2458-0A88-486E-966D-A426883EC0E4}" srcId="{1DE1281D-CBE5-4D7C-A756-E96FAD012497}" destId="{A71B110C-FC40-419D-BF36-F30411A5A970}" srcOrd="5" destOrd="0" parTransId="{5DBAE335-3F07-40A9-9F0E-5032F0F1E028}" sibTransId="{25340499-1BA7-457B-B25D-46A9B3ABEFB1}"/>
    <dgm:cxn modelId="{9AC8DE59-7BD5-4867-9EA3-02EC58937AD9}" type="presOf" srcId="{808255AE-9242-44E8-878C-D806AAA110DB}" destId="{13C67333-5C00-48EA-BB4C-06DBEC0EEBCC}" srcOrd="0" destOrd="0" presId="urn:microsoft.com/office/officeart/2005/8/layout/lProcess2"/>
    <dgm:cxn modelId="{4F67805F-3467-4FC5-85C4-E69AA46A5D45}" type="presOf" srcId="{A7B61684-6423-4650-847E-C3975E6FB0DA}" destId="{77F0BF7D-7C28-451D-B720-E7BFEB27A2A9}" srcOrd="0" destOrd="0" presId="urn:microsoft.com/office/officeart/2005/8/layout/lProcess2"/>
    <dgm:cxn modelId="{FB8B8B63-0B85-47EE-B10D-27B234D18553}" srcId="{429085F3-E062-4328-940C-6B62085E6BA2}" destId="{A7B61684-6423-4650-847E-C3975E6FB0DA}" srcOrd="0" destOrd="0" parTransId="{8E8E9B94-BD9C-4703-9B15-8478FD859341}" sibTransId="{1475758B-5C74-4126-92B7-4803F462B78B}"/>
    <dgm:cxn modelId="{72F34966-8E5F-438C-811C-9ADB9C711C4C}" srcId="{1DE1281D-CBE5-4D7C-A756-E96FAD012497}" destId="{A962F7D6-2456-4E69-BDAC-13CF83BACDD4}" srcOrd="4" destOrd="0" parTransId="{25318C6E-FADF-430E-901C-56CDAC2B2FC1}" sibTransId="{F9D32868-6F5B-440C-919B-694B45F4E052}"/>
    <dgm:cxn modelId="{359A9477-0F44-4800-9CE1-33E1CABDCE5A}" type="presOf" srcId="{A0F1A17D-1214-4FE7-9539-04A7F2BB627D}" destId="{94CC5811-E452-4F18-B254-37CC8EB65B12}" srcOrd="0" destOrd="0" presId="urn:microsoft.com/office/officeart/2005/8/layout/lProcess2"/>
    <dgm:cxn modelId="{52496E8A-5777-4B42-999D-D8276CB079A2}" srcId="{21AB314A-E0F7-43AC-8B6B-8E46E2857746}" destId="{5EFFC6AA-DC2C-48C9-87A6-B5E101844F5C}" srcOrd="0" destOrd="0" parTransId="{B0947260-CA04-4E01-8B2A-3F317E9210B0}" sibTransId="{E8F688E0-A7AE-4FFE-903B-CE4425328119}"/>
    <dgm:cxn modelId="{43C97C92-5CF1-4F91-BFFC-F633F44B39B9}" type="presOf" srcId="{A71B110C-FC40-419D-BF36-F30411A5A970}" destId="{8CE1AB03-6767-4DDB-99DD-702AB570F8B8}" srcOrd="0" destOrd="0" presId="urn:microsoft.com/office/officeart/2005/8/layout/lProcess2"/>
    <dgm:cxn modelId="{506EE799-9177-461B-A55F-A20F4DF57419}" srcId="{1DE1281D-CBE5-4D7C-A756-E96FAD012497}" destId="{21AB314A-E0F7-43AC-8B6B-8E46E2857746}" srcOrd="0" destOrd="0" parTransId="{7D3B4724-34E4-40F7-BFDC-52A1409BC176}" sibTransId="{88F8D98D-0742-4189-A5B2-2A70DFB7B7A2}"/>
    <dgm:cxn modelId="{98A17D9E-89DA-473F-88E0-D7D1E9F6A81A}" type="presOf" srcId="{1211037F-BD4D-46DA-9F1C-71AB10859BA9}" destId="{CE02099C-FDC9-4D59-BF6E-6DC7FCB4E3A2}" srcOrd="1" destOrd="0" presId="urn:microsoft.com/office/officeart/2005/8/layout/lProcess2"/>
    <dgm:cxn modelId="{F48CFFA9-D0F0-4A94-9B82-593DAFA00E67}" srcId="{7E633D73-8A32-4BDD-8E41-5E118A6FFCAD}" destId="{A0F1A17D-1214-4FE7-9539-04A7F2BB627D}" srcOrd="0" destOrd="0" parTransId="{55881FC5-33A5-4281-84A6-4DE3FC81E058}" sibTransId="{A89DEFF8-DA5E-4CEA-B331-1644009F07CC}"/>
    <dgm:cxn modelId="{A8DCE8AE-430B-4FE8-97AB-1383552D0B98}" type="presOf" srcId="{5EFFC6AA-DC2C-48C9-87A6-B5E101844F5C}" destId="{02876CA8-B6A6-450C-9208-EC8F37A1D347}" srcOrd="0" destOrd="0" presId="urn:microsoft.com/office/officeart/2005/8/layout/lProcess2"/>
    <dgm:cxn modelId="{E63018B2-154A-43D7-B089-B4D06695E309}" type="presOf" srcId="{A962F7D6-2456-4E69-BDAC-13CF83BACDD4}" destId="{BEC98658-93B0-4593-912B-FE54AFDFF9F0}" srcOrd="1" destOrd="0" presId="urn:microsoft.com/office/officeart/2005/8/layout/lProcess2"/>
    <dgm:cxn modelId="{078FF1B7-8DEE-4568-9585-70F10F2A6DBC}" srcId="{A962F7D6-2456-4E69-BDAC-13CF83BACDD4}" destId="{EB1C6052-1789-42BA-8EB9-7B32F4A70D4C}" srcOrd="0" destOrd="0" parTransId="{F600602E-46FB-4EBA-9863-8A7D668717AC}" sibTransId="{DE6ABB19-0638-45E9-A507-DAAFC53E1196}"/>
    <dgm:cxn modelId="{DAACA0B8-69FF-403C-A72D-31993B345726}" type="presOf" srcId="{A962F7D6-2456-4E69-BDAC-13CF83BACDD4}" destId="{00C12F4A-0D87-495F-9186-C65E33276DE9}" srcOrd="0" destOrd="0" presId="urn:microsoft.com/office/officeart/2005/8/layout/lProcess2"/>
    <dgm:cxn modelId="{EE80CABD-4B2A-4750-8390-44C6BC1F5D35}" srcId="{1211037F-BD4D-46DA-9F1C-71AB10859BA9}" destId="{200430FC-7A8F-4554-B301-51CFD5260001}" srcOrd="0" destOrd="0" parTransId="{8D48B5DB-AD9E-4655-9BD8-85067372BEA2}" sibTransId="{857CEC72-AD93-48F5-A4A1-C59806B4D33E}"/>
    <dgm:cxn modelId="{151A2DC1-75E0-4E0F-8892-7B64B925931A}" type="presOf" srcId="{429085F3-E062-4328-940C-6B62085E6BA2}" destId="{C2C4F970-3D7D-4971-92D4-2C2CF589CCE1}" srcOrd="0" destOrd="0" presId="urn:microsoft.com/office/officeart/2005/8/layout/lProcess2"/>
    <dgm:cxn modelId="{E89537C9-2656-4D00-B6B7-4A3ABCA906F0}" srcId="{A71B110C-FC40-419D-BF36-F30411A5A970}" destId="{808255AE-9242-44E8-878C-D806AAA110DB}" srcOrd="0" destOrd="0" parTransId="{FF2A4BD2-C9C0-42BF-AF3C-1A2EB7A6A4CE}" sibTransId="{C953B0CA-ABA3-41C9-A6B0-B6C074ED0BDB}"/>
    <dgm:cxn modelId="{055E13D4-0757-429D-9573-B975D54B7E16}" srcId="{1DE1281D-CBE5-4D7C-A756-E96FAD012497}" destId="{1211037F-BD4D-46DA-9F1C-71AB10859BA9}" srcOrd="3" destOrd="0" parTransId="{EC5FCCC8-FD3F-4A0D-A2D3-FAD2C26D2B4D}" sibTransId="{9C33C269-CBA6-4869-ABB1-E220E83A69F3}"/>
    <dgm:cxn modelId="{2DB2B9E3-C889-4BF8-8050-135F874ABAA1}" srcId="{1DE1281D-CBE5-4D7C-A756-E96FAD012497}" destId="{429085F3-E062-4328-940C-6B62085E6BA2}" srcOrd="2" destOrd="0" parTransId="{39BBC217-CDB2-4BFA-9E56-D4E4C4A4AB08}" sibTransId="{EEA5E0DB-8782-483B-880D-236202A869F6}"/>
    <dgm:cxn modelId="{DA9F6DE6-3D22-47D4-B764-CFA81877810B}" type="presOf" srcId="{1DE1281D-CBE5-4D7C-A756-E96FAD012497}" destId="{765D1112-E23E-4B40-8C8F-BBD99073224B}" srcOrd="0" destOrd="0" presId="urn:microsoft.com/office/officeart/2005/8/layout/lProcess2"/>
    <dgm:cxn modelId="{59322FE9-FB69-4EF8-81F3-EEC2AB1085CF}" type="presOf" srcId="{21AB314A-E0F7-43AC-8B6B-8E46E2857746}" destId="{E6453A38-AA72-474A-9005-BB98C28E8A4A}" srcOrd="1" destOrd="0" presId="urn:microsoft.com/office/officeart/2005/8/layout/lProcess2"/>
    <dgm:cxn modelId="{1DB709EB-F445-4434-AEFE-D76A61C92037}" type="presOf" srcId="{7E633D73-8A32-4BDD-8E41-5E118A6FFCAD}" destId="{CF5FE9D2-4AE4-4B2A-8622-C8984F004801}" srcOrd="1" destOrd="0" presId="urn:microsoft.com/office/officeart/2005/8/layout/lProcess2"/>
    <dgm:cxn modelId="{A5B949F1-4871-404C-86F5-BE70666D8B94}" type="presOf" srcId="{A71B110C-FC40-419D-BF36-F30411A5A970}" destId="{32FAEDE5-CF89-4818-8409-CC699859DD26}" srcOrd="1" destOrd="0" presId="urn:microsoft.com/office/officeart/2005/8/layout/lProcess2"/>
    <dgm:cxn modelId="{C8CA2EEE-16BB-4F8C-B820-98D991E79515}" type="presParOf" srcId="{765D1112-E23E-4B40-8C8F-BBD99073224B}" destId="{F1FF652E-116C-4406-A883-E753625046D1}" srcOrd="0" destOrd="0" presId="urn:microsoft.com/office/officeart/2005/8/layout/lProcess2"/>
    <dgm:cxn modelId="{147FCFC4-5181-45BA-B9A6-D4E90339BF1C}" type="presParOf" srcId="{F1FF652E-116C-4406-A883-E753625046D1}" destId="{8DD92390-3FE2-42FA-AAD5-C0617E6C1E84}" srcOrd="0" destOrd="0" presId="urn:microsoft.com/office/officeart/2005/8/layout/lProcess2"/>
    <dgm:cxn modelId="{BC92BCA0-7365-4B8C-8C6F-C3D22A7B598C}" type="presParOf" srcId="{F1FF652E-116C-4406-A883-E753625046D1}" destId="{E6453A38-AA72-474A-9005-BB98C28E8A4A}" srcOrd="1" destOrd="0" presId="urn:microsoft.com/office/officeart/2005/8/layout/lProcess2"/>
    <dgm:cxn modelId="{8E392989-C4DE-480A-B14E-5A8BDF44851E}" type="presParOf" srcId="{F1FF652E-116C-4406-A883-E753625046D1}" destId="{3B44D549-0B85-4A17-A18B-6B1B07FAC5D9}" srcOrd="2" destOrd="0" presId="urn:microsoft.com/office/officeart/2005/8/layout/lProcess2"/>
    <dgm:cxn modelId="{1402D2E3-A41B-47B1-8010-19AB0CEEB1E4}" type="presParOf" srcId="{3B44D549-0B85-4A17-A18B-6B1B07FAC5D9}" destId="{6012BC92-4212-4DA1-ACEC-2B2F8C4969EB}" srcOrd="0" destOrd="0" presId="urn:microsoft.com/office/officeart/2005/8/layout/lProcess2"/>
    <dgm:cxn modelId="{20F650BC-E24D-4CA8-9D97-7A69153B8454}" type="presParOf" srcId="{6012BC92-4212-4DA1-ACEC-2B2F8C4969EB}" destId="{02876CA8-B6A6-450C-9208-EC8F37A1D347}" srcOrd="0" destOrd="0" presId="urn:microsoft.com/office/officeart/2005/8/layout/lProcess2"/>
    <dgm:cxn modelId="{12C260B5-22B0-4E80-99F6-468077E111DD}" type="presParOf" srcId="{765D1112-E23E-4B40-8C8F-BBD99073224B}" destId="{07AE25DD-2C50-4147-A1FF-ECA89F99B3E7}" srcOrd="1" destOrd="0" presId="urn:microsoft.com/office/officeart/2005/8/layout/lProcess2"/>
    <dgm:cxn modelId="{383A5FD6-E820-45B0-9CDA-047106CFB9BE}" type="presParOf" srcId="{765D1112-E23E-4B40-8C8F-BBD99073224B}" destId="{1D356200-3E78-4A3F-B25F-E860E8E1E325}" srcOrd="2" destOrd="0" presId="urn:microsoft.com/office/officeart/2005/8/layout/lProcess2"/>
    <dgm:cxn modelId="{2B05332E-D038-4C82-84B7-1443DD6A25D8}" type="presParOf" srcId="{1D356200-3E78-4A3F-B25F-E860E8E1E325}" destId="{8F4C2B1B-15BB-49BD-8CAD-E6D873289DE5}" srcOrd="0" destOrd="0" presId="urn:microsoft.com/office/officeart/2005/8/layout/lProcess2"/>
    <dgm:cxn modelId="{BE2F5242-E53A-4767-BE28-56D17F9E5F26}" type="presParOf" srcId="{1D356200-3E78-4A3F-B25F-E860E8E1E325}" destId="{CF5FE9D2-4AE4-4B2A-8622-C8984F004801}" srcOrd="1" destOrd="0" presId="urn:microsoft.com/office/officeart/2005/8/layout/lProcess2"/>
    <dgm:cxn modelId="{8BCC43AA-0569-4BE7-9AB1-7A7CC5E51560}" type="presParOf" srcId="{1D356200-3E78-4A3F-B25F-E860E8E1E325}" destId="{352599E5-66AA-4C9F-8E6F-0E06F431133A}" srcOrd="2" destOrd="0" presId="urn:microsoft.com/office/officeart/2005/8/layout/lProcess2"/>
    <dgm:cxn modelId="{D181ED2A-AD26-443E-AB9A-BD1AC40A24FE}" type="presParOf" srcId="{352599E5-66AA-4C9F-8E6F-0E06F431133A}" destId="{0218069C-F2B9-40D3-B1D9-0318A7CC8BF1}" srcOrd="0" destOrd="0" presId="urn:microsoft.com/office/officeart/2005/8/layout/lProcess2"/>
    <dgm:cxn modelId="{51A115C0-34CE-471F-AE71-B67E0910971E}" type="presParOf" srcId="{0218069C-F2B9-40D3-B1D9-0318A7CC8BF1}" destId="{94CC5811-E452-4F18-B254-37CC8EB65B12}" srcOrd="0" destOrd="0" presId="urn:microsoft.com/office/officeart/2005/8/layout/lProcess2"/>
    <dgm:cxn modelId="{8CD2B06B-105A-46E5-9FAE-846BD1F733E5}" type="presParOf" srcId="{765D1112-E23E-4B40-8C8F-BBD99073224B}" destId="{E6A06727-A9D6-4EE9-A5B2-55582EDC96BF}" srcOrd="3" destOrd="0" presId="urn:microsoft.com/office/officeart/2005/8/layout/lProcess2"/>
    <dgm:cxn modelId="{A6CAB306-C0C0-472C-AEC9-72A514C4A808}" type="presParOf" srcId="{765D1112-E23E-4B40-8C8F-BBD99073224B}" destId="{03214E9A-626A-43D5-8BDD-6322EFB5AD52}" srcOrd="4" destOrd="0" presId="urn:microsoft.com/office/officeart/2005/8/layout/lProcess2"/>
    <dgm:cxn modelId="{AF01F592-2589-457C-BC27-30979F7D37E4}" type="presParOf" srcId="{03214E9A-626A-43D5-8BDD-6322EFB5AD52}" destId="{C2C4F970-3D7D-4971-92D4-2C2CF589CCE1}" srcOrd="0" destOrd="0" presId="urn:microsoft.com/office/officeart/2005/8/layout/lProcess2"/>
    <dgm:cxn modelId="{C79980C9-8EA8-41BA-A278-987EA1338FF6}" type="presParOf" srcId="{03214E9A-626A-43D5-8BDD-6322EFB5AD52}" destId="{829294F1-DB75-4075-B693-31B3AF931250}" srcOrd="1" destOrd="0" presId="urn:microsoft.com/office/officeart/2005/8/layout/lProcess2"/>
    <dgm:cxn modelId="{8C4520BC-C040-4F78-82BA-35B56BEDEAA3}" type="presParOf" srcId="{03214E9A-626A-43D5-8BDD-6322EFB5AD52}" destId="{3C7549F6-734A-4917-AC9D-EF37528138A9}" srcOrd="2" destOrd="0" presId="urn:microsoft.com/office/officeart/2005/8/layout/lProcess2"/>
    <dgm:cxn modelId="{65332EFC-5B91-4994-B694-1C1A5D11FA7F}" type="presParOf" srcId="{3C7549F6-734A-4917-AC9D-EF37528138A9}" destId="{38FB5CCE-ECC5-46CA-817F-EDBE0C810947}" srcOrd="0" destOrd="0" presId="urn:microsoft.com/office/officeart/2005/8/layout/lProcess2"/>
    <dgm:cxn modelId="{62F19F51-8E38-4BE9-AD46-E45F0B88287F}" type="presParOf" srcId="{38FB5CCE-ECC5-46CA-817F-EDBE0C810947}" destId="{77F0BF7D-7C28-451D-B720-E7BFEB27A2A9}" srcOrd="0" destOrd="0" presId="urn:microsoft.com/office/officeart/2005/8/layout/lProcess2"/>
    <dgm:cxn modelId="{C45825A1-2FE1-4626-8294-FD0C3EE520CD}" type="presParOf" srcId="{765D1112-E23E-4B40-8C8F-BBD99073224B}" destId="{EB2C1629-7BBA-4D57-9E11-4BE52FB9564E}" srcOrd="5" destOrd="0" presId="urn:microsoft.com/office/officeart/2005/8/layout/lProcess2"/>
    <dgm:cxn modelId="{2E4C9B0B-D052-4224-B9C1-AE38C140135D}" type="presParOf" srcId="{765D1112-E23E-4B40-8C8F-BBD99073224B}" destId="{FCE95AFD-CD50-4606-89C6-343BCC3D9752}" srcOrd="6" destOrd="0" presId="urn:microsoft.com/office/officeart/2005/8/layout/lProcess2"/>
    <dgm:cxn modelId="{ACB56070-E82D-4B83-84E6-2B34B402064B}" type="presParOf" srcId="{FCE95AFD-CD50-4606-89C6-343BCC3D9752}" destId="{46F86C46-7E68-4338-AF62-287E49507204}" srcOrd="0" destOrd="0" presId="urn:microsoft.com/office/officeart/2005/8/layout/lProcess2"/>
    <dgm:cxn modelId="{63AF32B5-C3FD-4832-BF7C-197792C9344D}" type="presParOf" srcId="{FCE95AFD-CD50-4606-89C6-343BCC3D9752}" destId="{CE02099C-FDC9-4D59-BF6E-6DC7FCB4E3A2}" srcOrd="1" destOrd="0" presId="urn:microsoft.com/office/officeart/2005/8/layout/lProcess2"/>
    <dgm:cxn modelId="{463B1C32-FBF4-4216-932A-3F7CB94A0938}" type="presParOf" srcId="{FCE95AFD-CD50-4606-89C6-343BCC3D9752}" destId="{5506CFBB-7927-4942-915E-2B0D5270852B}" srcOrd="2" destOrd="0" presId="urn:microsoft.com/office/officeart/2005/8/layout/lProcess2"/>
    <dgm:cxn modelId="{A8132D3C-BFB2-431A-BC8D-0D3FFDF44B52}" type="presParOf" srcId="{5506CFBB-7927-4942-915E-2B0D5270852B}" destId="{49F0FC07-60E0-4144-86BF-A05A87FE6B9A}" srcOrd="0" destOrd="0" presId="urn:microsoft.com/office/officeart/2005/8/layout/lProcess2"/>
    <dgm:cxn modelId="{45847633-4094-407F-908A-FE0BA0A217B5}" type="presParOf" srcId="{49F0FC07-60E0-4144-86BF-A05A87FE6B9A}" destId="{2988DDDC-7156-463D-8EB0-88DF1C335D6A}" srcOrd="0" destOrd="0" presId="urn:microsoft.com/office/officeart/2005/8/layout/lProcess2"/>
    <dgm:cxn modelId="{DFE3C1DD-BF77-4803-B39B-C07510A8D526}" type="presParOf" srcId="{765D1112-E23E-4B40-8C8F-BBD99073224B}" destId="{479034CE-3B7C-4683-B323-58D2DE8A373A}" srcOrd="7" destOrd="0" presId="urn:microsoft.com/office/officeart/2005/8/layout/lProcess2"/>
    <dgm:cxn modelId="{ABCD20C3-49FF-4F8E-B6C3-9C423F0CE167}" type="presParOf" srcId="{765D1112-E23E-4B40-8C8F-BBD99073224B}" destId="{1D115DF9-622A-494C-A24C-A84B73106EE4}" srcOrd="8" destOrd="0" presId="urn:microsoft.com/office/officeart/2005/8/layout/lProcess2"/>
    <dgm:cxn modelId="{2F149E27-FAFC-47FB-AFFB-53220F2216A1}" type="presParOf" srcId="{1D115DF9-622A-494C-A24C-A84B73106EE4}" destId="{00C12F4A-0D87-495F-9186-C65E33276DE9}" srcOrd="0" destOrd="0" presId="urn:microsoft.com/office/officeart/2005/8/layout/lProcess2"/>
    <dgm:cxn modelId="{E6BD9D54-1F99-4914-95E0-C93F41EA27F7}" type="presParOf" srcId="{1D115DF9-622A-494C-A24C-A84B73106EE4}" destId="{BEC98658-93B0-4593-912B-FE54AFDFF9F0}" srcOrd="1" destOrd="0" presId="urn:microsoft.com/office/officeart/2005/8/layout/lProcess2"/>
    <dgm:cxn modelId="{E88303DD-288B-482B-B337-24DA802A59DC}" type="presParOf" srcId="{1D115DF9-622A-494C-A24C-A84B73106EE4}" destId="{FA1827AA-B86E-4D45-B8DB-3C3C379D69A6}" srcOrd="2" destOrd="0" presId="urn:microsoft.com/office/officeart/2005/8/layout/lProcess2"/>
    <dgm:cxn modelId="{8BEE5D45-DB93-475A-9157-68D240AFCE34}" type="presParOf" srcId="{FA1827AA-B86E-4D45-B8DB-3C3C379D69A6}" destId="{38F5E708-937E-49DF-9B6C-9FFAB42C5223}" srcOrd="0" destOrd="0" presId="urn:microsoft.com/office/officeart/2005/8/layout/lProcess2"/>
    <dgm:cxn modelId="{91FFBFCC-1EF3-4034-9980-E4E69BCC9EE0}" type="presParOf" srcId="{38F5E708-937E-49DF-9B6C-9FFAB42C5223}" destId="{0FC63772-49AA-4696-9F98-DEF230C3BE7B}" srcOrd="0" destOrd="0" presId="urn:microsoft.com/office/officeart/2005/8/layout/lProcess2"/>
    <dgm:cxn modelId="{EA960216-3EA6-4547-943C-D35B31508B74}" type="presParOf" srcId="{765D1112-E23E-4B40-8C8F-BBD99073224B}" destId="{3A8FE82B-D3A3-4F92-A797-025245D8B6CF}" srcOrd="9" destOrd="0" presId="urn:microsoft.com/office/officeart/2005/8/layout/lProcess2"/>
    <dgm:cxn modelId="{86DD466B-D137-4D44-B504-FA2CE20527FE}" type="presParOf" srcId="{765D1112-E23E-4B40-8C8F-BBD99073224B}" destId="{E24F7E49-F095-45F0-B1C3-C3392C3EDC19}" srcOrd="10" destOrd="0" presId="urn:microsoft.com/office/officeart/2005/8/layout/lProcess2"/>
    <dgm:cxn modelId="{814F634C-1405-4306-BE9A-DCF21B9D9CDA}" type="presParOf" srcId="{E24F7E49-F095-45F0-B1C3-C3392C3EDC19}" destId="{8CE1AB03-6767-4DDB-99DD-702AB570F8B8}" srcOrd="0" destOrd="0" presId="urn:microsoft.com/office/officeart/2005/8/layout/lProcess2"/>
    <dgm:cxn modelId="{E754AE98-9884-487B-80B6-8A837CE419AF}" type="presParOf" srcId="{E24F7E49-F095-45F0-B1C3-C3392C3EDC19}" destId="{32FAEDE5-CF89-4818-8409-CC699859DD26}" srcOrd="1" destOrd="0" presId="urn:microsoft.com/office/officeart/2005/8/layout/lProcess2"/>
    <dgm:cxn modelId="{B57E167C-7D64-49C2-A92E-4726F1153D32}" type="presParOf" srcId="{E24F7E49-F095-45F0-B1C3-C3392C3EDC19}" destId="{3E6C7370-7A76-47CF-B025-BAD1BBD2AB0D}" srcOrd="2" destOrd="0" presId="urn:microsoft.com/office/officeart/2005/8/layout/lProcess2"/>
    <dgm:cxn modelId="{D016585B-FD9E-4FB0-97F6-63F78AD2EDB5}" type="presParOf" srcId="{3E6C7370-7A76-47CF-B025-BAD1BBD2AB0D}" destId="{44476C57-8975-448D-ABBE-8390C835A91B}" srcOrd="0" destOrd="0" presId="urn:microsoft.com/office/officeart/2005/8/layout/lProcess2"/>
    <dgm:cxn modelId="{A8C1F10B-69C3-45A9-8E10-CC46E25A9020}" type="presParOf" srcId="{44476C57-8975-448D-ABBE-8390C835A91B}" destId="{13C67333-5C00-48EA-BB4C-06DBEC0EEBCC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DE1281D-CBE5-4D7C-A756-E96FAD012497}" type="doc">
      <dgm:prSet loTypeId="urn:microsoft.com/office/officeart/2005/8/layout/lProcess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21AB314A-E0F7-43AC-8B6B-8E46E2857746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/>
            <a:t>Protect</a:t>
          </a:r>
        </a:p>
        <a:p>
          <a:r>
            <a:rPr lang="en-GB" sz="2400" b="1" dirty="0"/>
            <a:t>Support</a:t>
          </a:r>
        </a:p>
        <a:p>
          <a:r>
            <a:rPr lang="en-GB" sz="2400" b="1" dirty="0"/>
            <a:t>Invade</a:t>
          </a:r>
        </a:p>
      </dgm:t>
    </dgm:pt>
    <dgm:pt modelId="{7D3B4724-34E4-40F7-BFDC-52A1409BC176}" type="parTrans" cxnId="{506EE799-9177-461B-A55F-A20F4DF57419}">
      <dgm:prSet/>
      <dgm:spPr/>
      <dgm:t>
        <a:bodyPr/>
        <a:lstStyle/>
        <a:p>
          <a:endParaRPr lang="en-GB"/>
        </a:p>
      </dgm:t>
    </dgm:pt>
    <dgm:pt modelId="{88F8D98D-0742-4189-A5B2-2A70DFB7B7A2}" type="sibTrans" cxnId="{506EE799-9177-461B-A55F-A20F4DF57419}">
      <dgm:prSet/>
      <dgm:spPr/>
      <dgm:t>
        <a:bodyPr/>
        <a:lstStyle/>
        <a:p>
          <a:endParaRPr lang="en-GB"/>
        </a:p>
      </dgm:t>
    </dgm:pt>
    <dgm:pt modelId="{30D8790D-251D-4665-9B10-0FADBADA25EE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800" b="1" dirty="0"/>
            <a:t>Hockey</a:t>
          </a:r>
        </a:p>
      </dgm:t>
    </dgm:pt>
    <dgm:pt modelId="{247F0E35-9562-473D-A64F-469230FC8112}" type="parTrans" cxnId="{C1009BC6-FBD7-4803-9122-98A1FC62CA7E}">
      <dgm:prSet/>
      <dgm:spPr/>
      <dgm:t>
        <a:bodyPr/>
        <a:lstStyle/>
        <a:p>
          <a:endParaRPr lang="en-GB"/>
        </a:p>
      </dgm:t>
    </dgm:pt>
    <dgm:pt modelId="{D57A6725-4418-408B-87A5-E257025BBA59}" type="sibTrans" cxnId="{C1009BC6-FBD7-4803-9122-98A1FC62CA7E}">
      <dgm:prSet/>
      <dgm:spPr/>
      <dgm:t>
        <a:bodyPr/>
        <a:lstStyle/>
        <a:p>
          <a:endParaRPr lang="en-GB"/>
        </a:p>
      </dgm:t>
    </dgm:pt>
    <dgm:pt modelId="{7E633D73-8A32-4BDD-8E41-5E118A6FFCAD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/>
            <a:t>Aim</a:t>
          </a:r>
        </a:p>
        <a:p>
          <a:r>
            <a:rPr lang="en-GB" sz="2400" b="1" dirty="0"/>
            <a:t>Strike</a:t>
          </a:r>
        </a:p>
        <a:p>
          <a:r>
            <a:rPr lang="en-GB" sz="2400" b="1" dirty="0"/>
            <a:t>Recover</a:t>
          </a:r>
        </a:p>
      </dgm:t>
    </dgm:pt>
    <dgm:pt modelId="{C8692F84-8231-4DB8-ACAC-7C2D056ACD20}" type="parTrans" cxnId="{66681358-6285-4D66-B9C5-AFFEA3C842B0}">
      <dgm:prSet/>
      <dgm:spPr/>
      <dgm:t>
        <a:bodyPr/>
        <a:lstStyle/>
        <a:p>
          <a:endParaRPr lang="en-GB"/>
        </a:p>
      </dgm:t>
    </dgm:pt>
    <dgm:pt modelId="{44B3934A-1474-4A0F-934A-F34E219B92C7}" type="sibTrans" cxnId="{66681358-6285-4D66-B9C5-AFFEA3C842B0}">
      <dgm:prSet/>
      <dgm:spPr/>
      <dgm:t>
        <a:bodyPr/>
        <a:lstStyle/>
        <a:p>
          <a:endParaRPr lang="en-GB"/>
        </a:p>
      </dgm:t>
    </dgm:pt>
    <dgm:pt modelId="{A0F1A17D-1214-4FE7-9539-04A7F2BB627D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400" dirty="0"/>
            <a:t>To further develop the skills of striking and fielding and individuals’ tactical understanding of these games </a:t>
          </a:r>
        </a:p>
      </dgm:t>
    </dgm:pt>
    <dgm:pt modelId="{55881FC5-33A5-4281-84A6-4DE3FC81E058}" type="parTrans" cxnId="{F48CFFA9-D0F0-4A94-9B82-593DAFA00E67}">
      <dgm:prSet/>
      <dgm:spPr/>
      <dgm:t>
        <a:bodyPr/>
        <a:lstStyle/>
        <a:p>
          <a:endParaRPr lang="en-GB"/>
        </a:p>
      </dgm:t>
    </dgm:pt>
    <dgm:pt modelId="{A89DEFF8-DA5E-4CEA-B331-1644009F07CC}" type="sibTrans" cxnId="{F48CFFA9-D0F0-4A94-9B82-593DAFA00E67}">
      <dgm:prSet/>
      <dgm:spPr/>
      <dgm:t>
        <a:bodyPr/>
        <a:lstStyle/>
        <a:p>
          <a:endParaRPr lang="en-GB"/>
        </a:p>
      </dgm:t>
    </dgm:pt>
    <dgm:pt modelId="{7CF902B3-6DD0-41F6-8A7D-072450B4B7B3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800" b="1" dirty="0"/>
            <a:t>Cricket</a:t>
          </a:r>
        </a:p>
      </dgm:t>
    </dgm:pt>
    <dgm:pt modelId="{4D4C10A6-23B2-48F0-9B81-25E451C2EBB1}" type="parTrans" cxnId="{C57CF004-79E5-411B-966C-619133AD72A7}">
      <dgm:prSet/>
      <dgm:spPr/>
      <dgm:t>
        <a:bodyPr/>
        <a:lstStyle/>
        <a:p>
          <a:endParaRPr lang="en-GB"/>
        </a:p>
      </dgm:t>
    </dgm:pt>
    <dgm:pt modelId="{5509ACE8-2640-4392-ADEB-4330A073B5E0}" type="sibTrans" cxnId="{C57CF004-79E5-411B-966C-619133AD72A7}">
      <dgm:prSet/>
      <dgm:spPr/>
      <dgm:t>
        <a:bodyPr/>
        <a:lstStyle/>
        <a:p>
          <a:endParaRPr lang="en-GB"/>
        </a:p>
      </dgm:t>
    </dgm:pt>
    <dgm:pt modelId="{429085F3-E062-4328-940C-6B62085E6BA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/>
            <a:t>Flexibility</a:t>
          </a:r>
        </a:p>
        <a:p>
          <a:r>
            <a:rPr lang="en-GB" sz="2400" b="1" dirty="0"/>
            <a:t>Control</a:t>
          </a:r>
        </a:p>
        <a:p>
          <a:r>
            <a:rPr lang="en-GB" sz="2400" b="1" dirty="0"/>
            <a:t>Connect</a:t>
          </a:r>
        </a:p>
      </dgm:t>
    </dgm:pt>
    <dgm:pt modelId="{39BBC217-CDB2-4BFA-9E56-D4E4C4A4AB08}" type="parTrans" cxnId="{2DB2B9E3-C889-4BF8-8050-135F874ABAA1}">
      <dgm:prSet/>
      <dgm:spPr/>
      <dgm:t>
        <a:bodyPr/>
        <a:lstStyle/>
        <a:p>
          <a:endParaRPr lang="en-GB"/>
        </a:p>
      </dgm:t>
    </dgm:pt>
    <dgm:pt modelId="{EEA5E0DB-8782-483B-880D-236202A869F6}" type="sibTrans" cxnId="{2DB2B9E3-C889-4BF8-8050-135F874ABAA1}">
      <dgm:prSet/>
      <dgm:spPr/>
      <dgm:t>
        <a:bodyPr/>
        <a:lstStyle/>
        <a:p>
          <a:endParaRPr lang="en-GB"/>
        </a:p>
      </dgm:t>
    </dgm:pt>
    <dgm:pt modelId="{A7B61684-6423-4650-847E-C3975E6FB0DA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400" dirty="0"/>
            <a:t>Develop flexibility, strength, technique, and control within team and individual routines</a:t>
          </a:r>
        </a:p>
      </dgm:t>
    </dgm:pt>
    <dgm:pt modelId="{8E8E9B94-BD9C-4703-9B15-8478FD859341}" type="parTrans" cxnId="{FB8B8B63-0B85-47EE-B10D-27B234D18553}">
      <dgm:prSet/>
      <dgm:spPr/>
      <dgm:t>
        <a:bodyPr/>
        <a:lstStyle/>
        <a:p>
          <a:endParaRPr lang="en-GB"/>
        </a:p>
      </dgm:t>
    </dgm:pt>
    <dgm:pt modelId="{1475758B-5C74-4126-92B7-4803F462B78B}" type="sibTrans" cxnId="{FB8B8B63-0B85-47EE-B10D-27B234D18553}">
      <dgm:prSet/>
      <dgm:spPr/>
      <dgm:t>
        <a:bodyPr/>
        <a:lstStyle/>
        <a:p>
          <a:endParaRPr lang="en-GB"/>
        </a:p>
      </dgm:t>
    </dgm:pt>
    <dgm:pt modelId="{565FF0EB-83C1-439B-981A-A2EDE7324EC4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800" b="1" dirty="0"/>
            <a:t>Gymnastics</a:t>
          </a:r>
        </a:p>
      </dgm:t>
    </dgm:pt>
    <dgm:pt modelId="{AE57235C-AD0A-488D-9145-781870A0FDAF}" type="parTrans" cxnId="{F27C957F-070A-433B-B4D2-FBF02FF39D09}">
      <dgm:prSet/>
      <dgm:spPr/>
      <dgm:t>
        <a:bodyPr/>
        <a:lstStyle/>
        <a:p>
          <a:endParaRPr lang="en-GB"/>
        </a:p>
      </dgm:t>
    </dgm:pt>
    <dgm:pt modelId="{C19C56D7-83BF-457C-87C1-267353CB27AF}" type="sibTrans" cxnId="{F27C957F-070A-433B-B4D2-FBF02FF39D09}">
      <dgm:prSet/>
      <dgm:spPr/>
      <dgm:t>
        <a:bodyPr/>
        <a:lstStyle/>
        <a:p>
          <a:endParaRPr lang="en-GB"/>
        </a:p>
      </dgm:t>
    </dgm:pt>
    <dgm:pt modelId="{03AB8DE2-7166-4805-B99B-BF21B53BE214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400" b="0" dirty="0"/>
            <a:t>To explore athletic disciplines that include modified running, throwing and jumping techniques </a:t>
          </a:r>
          <a:endParaRPr lang="en-GB" sz="1400" dirty="0"/>
        </a:p>
      </dgm:t>
    </dgm:pt>
    <dgm:pt modelId="{07005116-A011-4B58-A365-0522E654F4F7}" type="parTrans" cxnId="{774A1A09-69F2-4501-8134-0559653D9256}">
      <dgm:prSet/>
      <dgm:spPr/>
      <dgm:t>
        <a:bodyPr/>
        <a:lstStyle/>
        <a:p>
          <a:endParaRPr lang="en-GB"/>
        </a:p>
      </dgm:t>
    </dgm:pt>
    <dgm:pt modelId="{89D2DA37-D98F-4E6C-BAC8-67D10CC3922A}" type="sibTrans" cxnId="{774A1A09-69F2-4501-8134-0559653D9256}">
      <dgm:prSet/>
      <dgm:spPr/>
      <dgm:t>
        <a:bodyPr/>
        <a:lstStyle/>
        <a:p>
          <a:endParaRPr lang="en-GB"/>
        </a:p>
      </dgm:t>
    </dgm:pt>
    <dgm:pt modelId="{A84458F1-28B3-472A-A738-600B9096CE79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800" b="1" dirty="0"/>
            <a:t>Athletics</a:t>
          </a:r>
        </a:p>
      </dgm:t>
    </dgm:pt>
    <dgm:pt modelId="{F82FA765-A8D0-4798-86C6-60F8D83D070A}" type="parTrans" cxnId="{5E839583-3DC3-458A-A9CB-6289A8E27019}">
      <dgm:prSet/>
      <dgm:spPr/>
      <dgm:t>
        <a:bodyPr/>
        <a:lstStyle/>
        <a:p>
          <a:endParaRPr lang="en-GB"/>
        </a:p>
      </dgm:t>
    </dgm:pt>
    <dgm:pt modelId="{357A303B-7A87-4480-9D73-BBAB41C0F521}" type="sibTrans" cxnId="{5E839583-3DC3-458A-A9CB-6289A8E27019}">
      <dgm:prSet/>
      <dgm:spPr/>
      <dgm:t>
        <a:bodyPr/>
        <a:lstStyle/>
        <a:p>
          <a:endParaRPr lang="en-GB"/>
        </a:p>
      </dgm:t>
    </dgm:pt>
    <dgm:pt modelId="{A962F7D6-2456-4E69-BDAC-13CF83BACDD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/>
            <a:t>Design</a:t>
          </a:r>
        </a:p>
        <a:p>
          <a:r>
            <a:rPr lang="en-GB" sz="2400" b="1" dirty="0"/>
            <a:t>Make</a:t>
          </a:r>
        </a:p>
        <a:p>
          <a:r>
            <a:rPr lang="en-GB" sz="2400" b="1" dirty="0"/>
            <a:t>Play</a:t>
          </a:r>
        </a:p>
      </dgm:t>
    </dgm:pt>
    <dgm:pt modelId="{25318C6E-FADF-430E-901C-56CDAC2B2FC1}" type="parTrans" cxnId="{72F34966-8E5F-438C-811C-9ADB9C711C4C}">
      <dgm:prSet/>
      <dgm:spPr/>
      <dgm:t>
        <a:bodyPr/>
        <a:lstStyle/>
        <a:p>
          <a:endParaRPr lang="en-GB"/>
        </a:p>
      </dgm:t>
    </dgm:pt>
    <dgm:pt modelId="{F9D32868-6F5B-440C-919B-694B45F4E052}" type="sibTrans" cxnId="{72F34966-8E5F-438C-811C-9ADB9C711C4C}">
      <dgm:prSet/>
      <dgm:spPr/>
      <dgm:t>
        <a:bodyPr/>
        <a:lstStyle/>
        <a:p>
          <a:endParaRPr lang="en-GB"/>
        </a:p>
      </dgm:t>
    </dgm:pt>
    <dgm:pt modelId="{1211037F-BD4D-46DA-9F1C-71AB10859BA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/>
            <a:t>Run</a:t>
          </a:r>
        </a:p>
        <a:p>
          <a:r>
            <a:rPr lang="en-GB" sz="2400" b="1" dirty="0"/>
            <a:t>Jump</a:t>
          </a:r>
        </a:p>
        <a:p>
          <a:r>
            <a:rPr lang="en-GB" sz="2400" b="1" dirty="0"/>
            <a:t>Throw</a:t>
          </a:r>
        </a:p>
      </dgm:t>
    </dgm:pt>
    <dgm:pt modelId="{9C33C269-CBA6-4869-ABB1-E220E83A69F3}" type="sibTrans" cxnId="{055E13D4-0757-429D-9573-B975D54B7E16}">
      <dgm:prSet/>
      <dgm:spPr/>
      <dgm:t>
        <a:bodyPr/>
        <a:lstStyle/>
        <a:p>
          <a:endParaRPr lang="en-GB"/>
        </a:p>
      </dgm:t>
    </dgm:pt>
    <dgm:pt modelId="{EC5FCCC8-FD3F-4A0D-A2D3-FAD2C26D2B4D}" type="parTrans" cxnId="{055E13D4-0757-429D-9573-B975D54B7E16}">
      <dgm:prSet/>
      <dgm:spPr/>
      <dgm:t>
        <a:bodyPr/>
        <a:lstStyle/>
        <a:p>
          <a:endParaRPr lang="en-GB"/>
        </a:p>
      </dgm:t>
    </dgm:pt>
    <dgm:pt modelId="{13AF4575-4087-453E-8051-887AD0AD94D0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500" dirty="0"/>
            <a:t>To solve individuals and team challenges within an outdoor activity</a:t>
          </a:r>
        </a:p>
      </dgm:t>
    </dgm:pt>
    <dgm:pt modelId="{2053F08D-71EE-47AE-8B55-94837B27B335}" type="parTrans" cxnId="{5F58932F-6759-45D5-9187-740BEAA4FED3}">
      <dgm:prSet/>
      <dgm:spPr/>
      <dgm:t>
        <a:bodyPr/>
        <a:lstStyle/>
        <a:p>
          <a:endParaRPr lang="en-GB"/>
        </a:p>
      </dgm:t>
    </dgm:pt>
    <dgm:pt modelId="{AF4E7B8E-2ECD-4D53-B805-FEDBD4C705BE}" type="sibTrans" cxnId="{5F58932F-6759-45D5-9187-740BEAA4FED3}">
      <dgm:prSet/>
      <dgm:spPr/>
      <dgm:t>
        <a:bodyPr/>
        <a:lstStyle/>
        <a:p>
          <a:endParaRPr lang="en-GB"/>
        </a:p>
      </dgm:t>
    </dgm:pt>
    <dgm:pt modelId="{5EF04AA7-EA32-4FD6-A9BD-D6686E9607C9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800" b="1" dirty="0"/>
            <a:t>Disc Golf</a:t>
          </a:r>
        </a:p>
      </dgm:t>
    </dgm:pt>
    <dgm:pt modelId="{85811143-71DD-4627-A7F4-C08AC573D821}" type="parTrans" cxnId="{8BFB150F-3444-490A-9B00-7899E2EA470E}">
      <dgm:prSet/>
      <dgm:spPr/>
      <dgm:t>
        <a:bodyPr/>
        <a:lstStyle/>
        <a:p>
          <a:endParaRPr lang="en-GB"/>
        </a:p>
      </dgm:t>
    </dgm:pt>
    <dgm:pt modelId="{9C8ED2C9-CD9D-4F7C-A081-5FDB5F432CF9}" type="sibTrans" cxnId="{8BFB150F-3444-490A-9B00-7899E2EA470E}">
      <dgm:prSet/>
      <dgm:spPr/>
      <dgm:t>
        <a:bodyPr/>
        <a:lstStyle/>
        <a:p>
          <a:endParaRPr lang="en-GB"/>
        </a:p>
      </dgm:t>
    </dgm:pt>
    <dgm:pt modelId="{A71B110C-FC40-419D-BF36-F30411A5A970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/>
            <a:t>Feel </a:t>
          </a:r>
        </a:p>
        <a:p>
          <a:r>
            <a:rPr lang="en-GB" sz="2400" b="1" dirty="0"/>
            <a:t>Create</a:t>
          </a:r>
        </a:p>
        <a:p>
          <a:r>
            <a:rPr lang="en-GB" sz="2400" b="1" dirty="0"/>
            <a:t>Perform</a:t>
          </a:r>
        </a:p>
      </dgm:t>
    </dgm:pt>
    <dgm:pt modelId="{5DBAE335-3F07-40A9-9F0E-5032F0F1E028}" type="parTrans" cxnId="{B48C2458-0A88-486E-966D-A426883EC0E4}">
      <dgm:prSet/>
      <dgm:spPr/>
      <dgm:t>
        <a:bodyPr/>
        <a:lstStyle/>
        <a:p>
          <a:endParaRPr lang="en-GB"/>
        </a:p>
      </dgm:t>
    </dgm:pt>
    <dgm:pt modelId="{25340499-1BA7-457B-B25D-46A9B3ABEFB1}" type="sibTrans" cxnId="{B48C2458-0A88-486E-966D-A426883EC0E4}">
      <dgm:prSet/>
      <dgm:spPr/>
      <dgm:t>
        <a:bodyPr/>
        <a:lstStyle/>
        <a:p>
          <a:endParaRPr lang="en-GB"/>
        </a:p>
      </dgm:t>
    </dgm:pt>
    <dgm:pt modelId="{808255AE-9242-44E8-878C-D806AAA110DB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500" dirty="0"/>
            <a:t>Perform routines using a range of movement patterns from memory</a:t>
          </a:r>
        </a:p>
      </dgm:t>
    </dgm:pt>
    <dgm:pt modelId="{FF2A4BD2-C9C0-42BF-AF3C-1A2EB7A6A4CE}" type="parTrans" cxnId="{E89537C9-2656-4D00-B6B7-4A3ABCA906F0}">
      <dgm:prSet/>
      <dgm:spPr/>
      <dgm:t>
        <a:bodyPr/>
        <a:lstStyle/>
        <a:p>
          <a:endParaRPr lang="en-GB"/>
        </a:p>
      </dgm:t>
    </dgm:pt>
    <dgm:pt modelId="{C953B0CA-ABA3-41C9-A6B0-B6C074ED0BDB}" type="sibTrans" cxnId="{E89537C9-2656-4D00-B6B7-4A3ABCA906F0}">
      <dgm:prSet/>
      <dgm:spPr/>
      <dgm:t>
        <a:bodyPr/>
        <a:lstStyle/>
        <a:p>
          <a:endParaRPr lang="en-GB"/>
        </a:p>
      </dgm:t>
    </dgm:pt>
    <dgm:pt modelId="{6BC167BF-FA3E-4C8C-BF57-4D231688E2D3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800" b="1" dirty="0"/>
            <a:t>Dance</a:t>
          </a:r>
        </a:p>
      </dgm:t>
    </dgm:pt>
    <dgm:pt modelId="{F94BB95F-E8A0-40B3-8219-DB81C5D2A5FA}" type="parTrans" cxnId="{379682C3-9752-4C7C-B2B7-13155B88D0D0}">
      <dgm:prSet/>
      <dgm:spPr/>
      <dgm:t>
        <a:bodyPr/>
        <a:lstStyle/>
        <a:p>
          <a:endParaRPr lang="en-GB"/>
        </a:p>
      </dgm:t>
    </dgm:pt>
    <dgm:pt modelId="{870717E4-C2B5-45B3-B350-8755E7D25216}" type="sibTrans" cxnId="{379682C3-9752-4C7C-B2B7-13155B88D0D0}">
      <dgm:prSet/>
      <dgm:spPr/>
      <dgm:t>
        <a:bodyPr/>
        <a:lstStyle/>
        <a:p>
          <a:endParaRPr lang="en-GB"/>
        </a:p>
      </dgm:t>
    </dgm:pt>
    <dgm:pt modelId="{5EFFC6AA-DC2C-48C9-87A6-B5E101844F5C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500" dirty="0"/>
            <a:t>To explore the most effective ways of attacking and defending in an invasion game</a:t>
          </a:r>
        </a:p>
      </dgm:t>
    </dgm:pt>
    <dgm:pt modelId="{E8F688E0-A7AE-4FFE-903B-CE4425328119}" type="sibTrans" cxnId="{52496E8A-5777-4B42-999D-D8276CB079A2}">
      <dgm:prSet/>
      <dgm:spPr/>
      <dgm:t>
        <a:bodyPr/>
        <a:lstStyle/>
        <a:p>
          <a:endParaRPr lang="en-GB"/>
        </a:p>
      </dgm:t>
    </dgm:pt>
    <dgm:pt modelId="{B0947260-CA04-4E01-8B2A-3F317E9210B0}" type="parTrans" cxnId="{52496E8A-5777-4B42-999D-D8276CB079A2}">
      <dgm:prSet/>
      <dgm:spPr/>
      <dgm:t>
        <a:bodyPr/>
        <a:lstStyle/>
        <a:p>
          <a:endParaRPr lang="en-GB"/>
        </a:p>
      </dgm:t>
    </dgm:pt>
    <dgm:pt modelId="{765D1112-E23E-4B40-8C8F-BBD99073224B}" type="pres">
      <dgm:prSet presAssocID="{1DE1281D-CBE5-4D7C-A756-E96FAD012497}" presName="theList" presStyleCnt="0">
        <dgm:presLayoutVars>
          <dgm:dir/>
          <dgm:animLvl val="lvl"/>
          <dgm:resizeHandles val="exact"/>
        </dgm:presLayoutVars>
      </dgm:prSet>
      <dgm:spPr/>
    </dgm:pt>
    <dgm:pt modelId="{F1FF652E-116C-4406-A883-E753625046D1}" type="pres">
      <dgm:prSet presAssocID="{21AB314A-E0F7-43AC-8B6B-8E46E2857746}" presName="compNode" presStyleCnt="0"/>
      <dgm:spPr/>
    </dgm:pt>
    <dgm:pt modelId="{8DD92390-3FE2-42FA-AAD5-C0617E6C1E84}" type="pres">
      <dgm:prSet presAssocID="{21AB314A-E0F7-43AC-8B6B-8E46E2857746}" presName="aNode" presStyleLbl="bgShp" presStyleIdx="0" presStyleCnt="6" custLinFactNeighborY="281"/>
      <dgm:spPr/>
    </dgm:pt>
    <dgm:pt modelId="{E6453A38-AA72-474A-9005-BB98C28E8A4A}" type="pres">
      <dgm:prSet presAssocID="{21AB314A-E0F7-43AC-8B6B-8E46E2857746}" presName="textNode" presStyleLbl="bgShp" presStyleIdx="0" presStyleCnt="6"/>
      <dgm:spPr/>
    </dgm:pt>
    <dgm:pt modelId="{3B44D549-0B85-4A17-A18B-6B1B07FAC5D9}" type="pres">
      <dgm:prSet presAssocID="{21AB314A-E0F7-43AC-8B6B-8E46E2857746}" presName="compChildNode" presStyleCnt="0"/>
      <dgm:spPr/>
    </dgm:pt>
    <dgm:pt modelId="{6012BC92-4212-4DA1-ACEC-2B2F8C4969EB}" type="pres">
      <dgm:prSet presAssocID="{21AB314A-E0F7-43AC-8B6B-8E46E2857746}" presName="theInnerList" presStyleCnt="0"/>
      <dgm:spPr/>
    </dgm:pt>
    <dgm:pt modelId="{02876CA8-B6A6-450C-9208-EC8F37A1D347}" type="pres">
      <dgm:prSet presAssocID="{5EFFC6AA-DC2C-48C9-87A6-B5E101844F5C}" presName="childNode" presStyleLbl="node1" presStyleIdx="0" presStyleCnt="12" custLinFactNeighborX="39" custLinFactNeighborY="63012">
        <dgm:presLayoutVars>
          <dgm:bulletEnabled val="1"/>
        </dgm:presLayoutVars>
      </dgm:prSet>
      <dgm:spPr/>
    </dgm:pt>
    <dgm:pt modelId="{99EC8F10-3577-4072-AB2C-E44F25EF0746}" type="pres">
      <dgm:prSet presAssocID="{5EFFC6AA-DC2C-48C9-87A6-B5E101844F5C}" presName="aSpace2" presStyleCnt="0"/>
      <dgm:spPr/>
    </dgm:pt>
    <dgm:pt modelId="{17E9DAD8-D1FF-4439-BB63-259744CC55C1}" type="pres">
      <dgm:prSet presAssocID="{30D8790D-251D-4665-9B10-0FADBADA25EE}" presName="childNode" presStyleLbl="node1" presStyleIdx="1" presStyleCnt="12" custLinFactNeighborX="39" custLinFactNeighborY="48809">
        <dgm:presLayoutVars>
          <dgm:bulletEnabled val="1"/>
        </dgm:presLayoutVars>
      </dgm:prSet>
      <dgm:spPr/>
    </dgm:pt>
    <dgm:pt modelId="{07AE25DD-2C50-4147-A1FF-ECA89F99B3E7}" type="pres">
      <dgm:prSet presAssocID="{21AB314A-E0F7-43AC-8B6B-8E46E2857746}" presName="aSpace" presStyleCnt="0"/>
      <dgm:spPr/>
    </dgm:pt>
    <dgm:pt modelId="{1D356200-3E78-4A3F-B25F-E860E8E1E325}" type="pres">
      <dgm:prSet presAssocID="{7E633D73-8A32-4BDD-8E41-5E118A6FFCAD}" presName="compNode" presStyleCnt="0"/>
      <dgm:spPr/>
    </dgm:pt>
    <dgm:pt modelId="{8F4C2B1B-15BB-49BD-8CAD-E6D873289DE5}" type="pres">
      <dgm:prSet presAssocID="{7E633D73-8A32-4BDD-8E41-5E118A6FFCAD}" presName="aNode" presStyleLbl="bgShp" presStyleIdx="1" presStyleCnt="6" custLinFactNeighborY="281"/>
      <dgm:spPr/>
    </dgm:pt>
    <dgm:pt modelId="{CF5FE9D2-4AE4-4B2A-8622-C8984F004801}" type="pres">
      <dgm:prSet presAssocID="{7E633D73-8A32-4BDD-8E41-5E118A6FFCAD}" presName="textNode" presStyleLbl="bgShp" presStyleIdx="1" presStyleCnt="6"/>
      <dgm:spPr/>
    </dgm:pt>
    <dgm:pt modelId="{352599E5-66AA-4C9F-8E6F-0E06F431133A}" type="pres">
      <dgm:prSet presAssocID="{7E633D73-8A32-4BDD-8E41-5E118A6FFCAD}" presName="compChildNode" presStyleCnt="0"/>
      <dgm:spPr/>
    </dgm:pt>
    <dgm:pt modelId="{0218069C-F2B9-40D3-B1D9-0318A7CC8BF1}" type="pres">
      <dgm:prSet presAssocID="{7E633D73-8A32-4BDD-8E41-5E118A6FFCAD}" presName="theInnerList" presStyleCnt="0"/>
      <dgm:spPr/>
    </dgm:pt>
    <dgm:pt modelId="{94CC5811-E452-4F18-B254-37CC8EB65B12}" type="pres">
      <dgm:prSet presAssocID="{A0F1A17D-1214-4FE7-9539-04A7F2BB627D}" presName="childNode" presStyleLbl="node1" presStyleIdx="2" presStyleCnt="12" custLinFactNeighborX="-454" custLinFactNeighborY="53651">
        <dgm:presLayoutVars>
          <dgm:bulletEnabled val="1"/>
        </dgm:presLayoutVars>
      </dgm:prSet>
      <dgm:spPr/>
    </dgm:pt>
    <dgm:pt modelId="{7F4E985B-D203-4149-941A-127684AAE6C8}" type="pres">
      <dgm:prSet presAssocID="{A0F1A17D-1214-4FE7-9539-04A7F2BB627D}" presName="aSpace2" presStyleCnt="0"/>
      <dgm:spPr/>
    </dgm:pt>
    <dgm:pt modelId="{B40432E2-7AE3-4B0D-8E2D-7C5971FC0ABE}" type="pres">
      <dgm:prSet presAssocID="{7CF902B3-6DD0-41F6-8A7D-072450B4B7B3}" presName="childNode" presStyleLbl="node1" presStyleIdx="3" presStyleCnt="12" custLinFactNeighborX="-454" custLinFactNeighborY="43129">
        <dgm:presLayoutVars>
          <dgm:bulletEnabled val="1"/>
        </dgm:presLayoutVars>
      </dgm:prSet>
      <dgm:spPr/>
    </dgm:pt>
    <dgm:pt modelId="{E6A06727-A9D6-4EE9-A5B2-55582EDC96BF}" type="pres">
      <dgm:prSet presAssocID="{7E633D73-8A32-4BDD-8E41-5E118A6FFCAD}" presName="aSpace" presStyleCnt="0"/>
      <dgm:spPr/>
    </dgm:pt>
    <dgm:pt modelId="{03214E9A-626A-43D5-8BDD-6322EFB5AD52}" type="pres">
      <dgm:prSet presAssocID="{429085F3-E062-4328-940C-6B62085E6BA2}" presName="compNode" presStyleCnt="0"/>
      <dgm:spPr/>
    </dgm:pt>
    <dgm:pt modelId="{C2C4F970-3D7D-4971-92D4-2C2CF589CCE1}" type="pres">
      <dgm:prSet presAssocID="{429085F3-E062-4328-940C-6B62085E6BA2}" presName="aNode" presStyleLbl="bgShp" presStyleIdx="2" presStyleCnt="6" custLinFactNeighborY="281"/>
      <dgm:spPr/>
    </dgm:pt>
    <dgm:pt modelId="{829294F1-DB75-4075-B693-31B3AF931250}" type="pres">
      <dgm:prSet presAssocID="{429085F3-E062-4328-940C-6B62085E6BA2}" presName="textNode" presStyleLbl="bgShp" presStyleIdx="2" presStyleCnt="6"/>
      <dgm:spPr/>
    </dgm:pt>
    <dgm:pt modelId="{3C7549F6-734A-4917-AC9D-EF37528138A9}" type="pres">
      <dgm:prSet presAssocID="{429085F3-E062-4328-940C-6B62085E6BA2}" presName="compChildNode" presStyleCnt="0"/>
      <dgm:spPr/>
    </dgm:pt>
    <dgm:pt modelId="{38FB5CCE-ECC5-46CA-817F-EDBE0C810947}" type="pres">
      <dgm:prSet presAssocID="{429085F3-E062-4328-940C-6B62085E6BA2}" presName="theInnerList" presStyleCnt="0"/>
      <dgm:spPr/>
    </dgm:pt>
    <dgm:pt modelId="{77F0BF7D-7C28-451D-B720-E7BFEB27A2A9}" type="pres">
      <dgm:prSet presAssocID="{A7B61684-6423-4650-847E-C3975E6FB0DA}" presName="childNode" presStyleLbl="node1" presStyleIdx="4" presStyleCnt="12" custLinFactNeighborX="246" custLinFactNeighborY="53651">
        <dgm:presLayoutVars>
          <dgm:bulletEnabled val="1"/>
        </dgm:presLayoutVars>
      </dgm:prSet>
      <dgm:spPr/>
    </dgm:pt>
    <dgm:pt modelId="{D6D79902-A34D-4358-A5D5-609C14516F84}" type="pres">
      <dgm:prSet presAssocID="{A7B61684-6423-4650-847E-C3975E6FB0DA}" presName="aSpace2" presStyleCnt="0"/>
      <dgm:spPr/>
    </dgm:pt>
    <dgm:pt modelId="{62E1D62B-7E1C-4753-BEEA-69959DBE3A7E}" type="pres">
      <dgm:prSet presAssocID="{565FF0EB-83C1-439B-981A-A2EDE7324EC4}" presName="childNode" presStyleLbl="node1" presStyleIdx="5" presStyleCnt="12" custLinFactNeighborX="246" custLinFactNeighborY="30087">
        <dgm:presLayoutVars>
          <dgm:bulletEnabled val="1"/>
        </dgm:presLayoutVars>
      </dgm:prSet>
      <dgm:spPr/>
    </dgm:pt>
    <dgm:pt modelId="{EB2C1629-7BBA-4D57-9E11-4BE52FB9564E}" type="pres">
      <dgm:prSet presAssocID="{429085F3-E062-4328-940C-6B62085E6BA2}" presName="aSpace" presStyleCnt="0"/>
      <dgm:spPr/>
    </dgm:pt>
    <dgm:pt modelId="{FCE95AFD-CD50-4606-89C6-343BCC3D9752}" type="pres">
      <dgm:prSet presAssocID="{1211037F-BD4D-46DA-9F1C-71AB10859BA9}" presName="compNode" presStyleCnt="0"/>
      <dgm:spPr/>
    </dgm:pt>
    <dgm:pt modelId="{46F86C46-7E68-4338-AF62-287E49507204}" type="pres">
      <dgm:prSet presAssocID="{1211037F-BD4D-46DA-9F1C-71AB10859BA9}" presName="aNode" presStyleLbl="bgShp" presStyleIdx="3" presStyleCnt="6" custLinFactX="100000" custLinFactNeighborX="115253"/>
      <dgm:spPr/>
    </dgm:pt>
    <dgm:pt modelId="{CE02099C-FDC9-4D59-BF6E-6DC7FCB4E3A2}" type="pres">
      <dgm:prSet presAssocID="{1211037F-BD4D-46DA-9F1C-71AB10859BA9}" presName="textNode" presStyleLbl="bgShp" presStyleIdx="3" presStyleCnt="6"/>
      <dgm:spPr/>
    </dgm:pt>
    <dgm:pt modelId="{5506CFBB-7927-4942-915E-2B0D5270852B}" type="pres">
      <dgm:prSet presAssocID="{1211037F-BD4D-46DA-9F1C-71AB10859BA9}" presName="compChildNode" presStyleCnt="0"/>
      <dgm:spPr/>
    </dgm:pt>
    <dgm:pt modelId="{49F0FC07-60E0-4144-86BF-A05A87FE6B9A}" type="pres">
      <dgm:prSet presAssocID="{1211037F-BD4D-46DA-9F1C-71AB10859BA9}" presName="theInnerList" presStyleCnt="0"/>
      <dgm:spPr/>
    </dgm:pt>
    <dgm:pt modelId="{C8897A78-A9A3-4E6F-8F56-A4FD3525165E}" type="pres">
      <dgm:prSet presAssocID="{03AB8DE2-7166-4805-B99B-BF21B53BE214}" presName="childNode" presStyleLbl="node1" presStyleIdx="6" presStyleCnt="12" custLinFactX="100000" custLinFactNeighborX="168821" custLinFactNeighborY="53651">
        <dgm:presLayoutVars>
          <dgm:bulletEnabled val="1"/>
        </dgm:presLayoutVars>
      </dgm:prSet>
      <dgm:spPr/>
    </dgm:pt>
    <dgm:pt modelId="{7764A194-0000-4608-9AAF-39051C18812A}" type="pres">
      <dgm:prSet presAssocID="{03AB8DE2-7166-4805-B99B-BF21B53BE214}" presName="aSpace2" presStyleCnt="0"/>
      <dgm:spPr/>
    </dgm:pt>
    <dgm:pt modelId="{6830F43B-AD9B-4480-81F9-C6D675C66D3A}" type="pres">
      <dgm:prSet presAssocID="{A84458F1-28B3-472A-A738-600B9096CE79}" presName="childNode" presStyleLbl="node1" presStyleIdx="7" presStyleCnt="12" custLinFactX="100000" custLinFactNeighborX="168821" custLinFactNeighborY="30087">
        <dgm:presLayoutVars>
          <dgm:bulletEnabled val="1"/>
        </dgm:presLayoutVars>
      </dgm:prSet>
      <dgm:spPr/>
    </dgm:pt>
    <dgm:pt modelId="{479034CE-3B7C-4683-B323-58D2DE8A373A}" type="pres">
      <dgm:prSet presAssocID="{1211037F-BD4D-46DA-9F1C-71AB10859BA9}" presName="aSpace" presStyleCnt="0"/>
      <dgm:spPr/>
    </dgm:pt>
    <dgm:pt modelId="{1D115DF9-622A-494C-A24C-A84B73106EE4}" type="pres">
      <dgm:prSet presAssocID="{A962F7D6-2456-4E69-BDAC-13CF83BACDD4}" presName="compNode" presStyleCnt="0"/>
      <dgm:spPr/>
    </dgm:pt>
    <dgm:pt modelId="{00C12F4A-0D87-495F-9186-C65E33276DE9}" type="pres">
      <dgm:prSet presAssocID="{A962F7D6-2456-4E69-BDAC-13CF83BACDD4}" presName="aNode" presStyleLbl="bgShp" presStyleIdx="4" presStyleCnt="6" custScaleX="101294" custLinFactX="-7981" custLinFactNeighborX="-100000"/>
      <dgm:spPr/>
    </dgm:pt>
    <dgm:pt modelId="{BEC98658-93B0-4593-912B-FE54AFDFF9F0}" type="pres">
      <dgm:prSet presAssocID="{A962F7D6-2456-4E69-BDAC-13CF83BACDD4}" presName="textNode" presStyleLbl="bgShp" presStyleIdx="4" presStyleCnt="6"/>
      <dgm:spPr/>
    </dgm:pt>
    <dgm:pt modelId="{FA1827AA-B86E-4D45-B8DB-3C3C379D69A6}" type="pres">
      <dgm:prSet presAssocID="{A962F7D6-2456-4E69-BDAC-13CF83BACDD4}" presName="compChildNode" presStyleCnt="0"/>
      <dgm:spPr/>
    </dgm:pt>
    <dgm:pt modelId="{38F5E708-937E-49DF-9B6C-9FFAB42C5223}" type="pres">
      <dgm:prSet presAssocID="{A962F7D6-2456-4E69-BDAC-13CF83BACDD4}" presName="theInnerList" presStyleCnt="0"/>
      <dgm:spPr/>
    </dgm:pt>
    <dgm:pt modelId="{B05E2277-1B26-411C-8C8F-E7842BE18532}" type="pres">
      <dgm:prSet presAssocID="{13AF4575-4087-453E-8051-887AD0AD94D0}" presName="childNode" presStyleLbl="node1" presStyleIdx="8" presStyleCnt="12" custLinFactX="-34523" custLinFactNeighborX="-100000" custLinFactNeighborY="53651">
        <dgm:presLayoutVars>
          <dgm:bulletEnabled val="1"/>
        </dgm:presLayoutVars>
      </dgm:prSet>
      <dgm:spPr/>
    </dgm:pt>
    <dgm:pt modelId="{ECB5C054-99E9-45E7-AD4F-4E2A22BF5FE6}" type="pres">
      <dgm:prSet presAssocID="{13AF4575-4087-453E-8051-887AD0AD94D0}" presName="aSpace2" presStyleCnt="0"/>
      <dgm:spPr/>
    </dgm:pt>
    <dgm:pt modelId="{CD16CD60-EFE6-405E-B285-B55B3A821737}" type="pres">
      <dgm:prSet presAssocID="{5EF04AA7-EA32-4FD6-A9BD-D6686E9607C9}" presName="childNode" presStyleLbl="node1" presStyleIdx="9" presStyleCnt="12" custLinFactX="-34523" custLinFactNeighborX="-100000" custLinFactNeighborY="30087">
        <dgm:presLayoutVars>
          <dgm:bulletEnabled val="1"/>
        </dgm:presLayoutVars>
      </dgm:prSet>
      <dgm:spPr/>
    </dgm:pt>
    <dgm:pt modelId="{3A8FE82B-D3A3-4F92-A797-025245D8B6CF}" type="pres">
      <dgm:prSet presAssocID="{A962F7D6-2456-4E69-BDAC-13CF83BACDD4}" presName="aSpace" presStyleCnt="0"/>
      <dgm:spPr/>
    </dgm:pt>
    <dgm:pt modelId="{E24F7E49-F095-45F0-B1C3-C3392C3EDC19}" type="pres">
      <dgm:prSet presAssocID="{A71B110C-FC40-419D-BF36-F30411A5A970}" presName="compNode" presStyleCnt="0"/>
      <dgm:spPr/>
    </dgm:pt>
    <dgm:pt modelId="{8CE1AB03-6767-4DDB-99DD-702AB570F8B8}" type="pres">
      <dgm:prSet presAssocID="{A71B110C-FC40-419D-BF36-F30411A5A970}" presName="aNode" presStyleLbl="bgShp" presStyleIdx="5" presStyleCnt="6" custLinFactX="-6853" custLinFactNeighborX="-100000"/>
      <dgm:spPr/>
    </dgm:pt>
    <dgm:pt modelId="{32FAEDE5-CF89-4818-8409-CC699859DD26}" type="pres">
      <dgm:prSet presAssocID="{A71B110C-FC40-419D-BF36-F30411A5A970}" presName="textNode" presStyleLbl="bgShp" presStyleIdx="5" presStyleCnt="6"/>
      <dgm:spPr/>
    </dgm:pt>
    <dgm:pt modelId="{3E6C7370-7A76-47CF-B025-BAD1BBD2AB0D}" type="pres">
      <dgm:prSet presAssocID="{A71B110C-FC40-419D-BF36-F30411A5A970}" presName="compChildNode" presStyleCnt="0"/>
      <dgm:spPr/>
    </dgm:pt>
    <dgm:pt modelId="{44476C57-8975-448D-ABBE-8390C835A91B}" type="pres">
      <dgm:prSet presAssocID="{A71B110C-FC40-419D-BF36-F30411A5A970}" presName="theInnerList" presStyleCnt="0"/>
      <dgm:spPr/>
    </dgm:pt>
    <dgm:pt modelId="{13C67333-5C00-48EA-BB4C-06DBEC0EEBCC}" type="pres">
      <dgm:prSet presAssocID="{808255AE-9242-44E8-878C-D806AAA110DB}" presName="childNode" presStyleLbl="node1" presStyleIdx="10" presStyleCnt="12" custLinFactX="-33605" custLinFactNeighborX="-100000" custLinFactNeighborY="53651">
        <dgm:presLayoutVars>
          <dgm:bulletEnabled val="1"/>
        </dgm:presLayoutVars>
      </dgm:prSet>
      <dgm:spPr/>
    </dgm:pt>
    <dgm:pt modelId="{D25DC309-4FFE-48A1-BDE1-598BEDEA3684}" type="pres">
      <dgm:prSet presAssocID="{808255AE-9242-44E8-878C-D806AAA110DB}" presName="aSpace2" presStyleCnt="0"/>
      <dgm:spPr/>
    </dgm:pt>
    <dgm:pt modelId="{747E5727-DD2A-421C-87FD-9A591AE4B7E9}" type="pres">
      <dgm:prSet presAssocID="{6BC167BF-FA3E-4C8C-BF57-4D231688E2D3}" presName="childNode" presStyleLbl="node1" presStyleIdx="11" presStyleCnt="12" custLinFactX="-33605" custLinFactNeighborX="-100000" custLinFactNeighborY="30087">
        <dgm:presLayoutVars>
          <dgm:bulletEnabled val="1"/>
        </dgm:presLayoutVars>
      </dgm:prSet>
      <dgm:spPr/>
    </dgm:pt>
  </dgm:ptLst>
  <dgm:cxnLst>
    <dgm:cxn modelId="{3B8C7A00-375B-454F-BDCA-B27BE4A12A38}" type="presOf" srcId="{21AB314A-E0F7-43AC-8B6B-8E46E2857746}" destId="{8DD92390-3FE2-42FA-AAD5-C0617E6C1E84}" srcOrd="0" destOrd="0" presId="urn:microsoft.com/office/officeart/2005/8/layout/lProcess2"/>
    <dgm:cxn modelId="{C57CF004-79E5-411B-966C-619133AD72A7}" srcId="{7E633D73-8A32-4BDD-8E41-5E118A6FFCAD}" destId="{7CF902B3-6DD0-41F6-8A7D-072450B4B7B3}" srcOrd="1" destOrd="0" parTransId="{4D4C10A6-23B2-48F0-9B81-25E451C2EBB1}" sibTransId="{5509ACE8-2640-4392-ADEB-4330A073B5E0}"/>
    <dgm:cxn modelId="{774A1A09-69F2-4501-8134-0559653D9256}" srcId="{1211037F-BD4D-46DA-9F1C-71AB10859BA9}" destId="{03AB8DE2-7166-4805-B99B-BF21B53BE214}" srcOrd="0" destOrd="0" parTransId="{07005116-A011-4B58-A365-0522E654F4F7}" sibTransId="{89D2DA37-D98F-4E6C-BAC8-67D10CC3922A}"/>
    <dgm:cxn modelId="{8BFB150F-3444-490A-9B00-7899E2EA470E}" srcId="{A962F7D6-2456-4E69-BDAC-13CF83BACDD4}" destId="{5EF04AA7-EA32-4FD6-A9BD-D6686E9607C9}" srcOrd="1" destOrd="0" parTransId="{85811143-71DD-4627-A7F4-C08AC573D821}" sibTransId="{9C8ED2C9-CD9D-4F7C-A081-5FDB5F432CF9}"/>
    <dgm:cxn modelId="{C4AF9E10-0EB5-4047-81B0-855A1AE89FC1}" type="presOf" srcId="{5EF04AA7-EA32-4FD6-A9BD-D6686E9607C9}" destId="{CD16CD60-EFE6-405E-B285-B55B3A821737}" srcOrd="0" destOrd="0" presId="urn:microsoft.com/office/officeart/2005/8/layout/lProcess2"/>
    <dgm:cxn modelId="{5F58932F-6759-45D5-9187-740BEAA4FED3}" srcId="{A962F7D6-2456-4E69-BDAC-13CF83BACDD4}" destId="{13AF4575-4087-453E-8051-887AD0AD94D0}" srcOrd="0" destOrd="0" parTransId="{2053F08D-71EE-47AE-8B55-94837B27B335}" sibTransId="{AF4E7B8E-2ECD-4D53-B805-FEDBD4C705BE}"/>
    <dgm:cxn modelId="{2F52AB33-5200-49FA-BFD9-62EE2DF399E3}" type="presOf" srcId="{429085F3-E062-4328-940C-6B62085E6BA2}" destId="{829294F1-DB75-4075-B693-31B3AF931250}" srcOrd="1" destOrd="0" presId="urn:microsoft.com/office/officeart/2005/8/layout/lProcess2"/>
    <dgm:cxn modelId="{A43AC334-1959-497C-91BF-68872EB1B141}" type="presOf" srcId="{6BC167BF-FA3E-4C8C-BF57-4D231688E2D3}" destId="{747E5727-DD2A-421C-87FD-9A591AE4B7E9}" srcOrd="0" destOrd="0" presId="urn:microsoft.com/office/officeart/2005/8/layout/lProcess2"/>
    <dgm:cxn modelId="{69B0A539-2CBB-465B-AF8A-48398C5FA80B}" type="presOf" srcId="{A84458F1-28B3-472A-A738-600B9096CE79}" destId="{6830F43B-AD9B-4480-81F9-C6D675C66D3A}" srcOrd="0" destOrd="0" presId="urn:microsoft.com/office/officeart/2005/8/layout/lProcess2"/>
    <dgm:cxn modelId="{22331D41-71D3-4B6D-A335-DDB131C031B2}" type="presOf" srcId="{7E633D73-8A32-4BDD-8E41-5E118A6FFCAD}" destId="{8F4C2B1B-15BB-49BD-8CAD-E6D873289DE5}" srcOrd="0" destOrd="0" presId="urn:microsoft.com/office/officeart/2005/8/layout/lProcess2"/>
    <dgm:cxn modelId="{77C1CB4C-5DFE-4430-84BE-DA9791C347F5}" type="presOf" srcId="{1211037F-BD4D-46DA-9F1C-71AB10859BA9}" destId="{46F86C46-7E68-4338-AF62-287E49507204}" srcOrd="0" destOrd="0" presId="urn:microsoft.com/office/officeart/2005/8/layout/lProcess2"/>
    <dgm:cxn modelId="{66681358-6285-4D66-B9C5-AFFEA3C842B0}" srcId="{1DE1281D-CBE5-4D7C-A756-E96FAD012497}" destId="{7E633D73-8A32-4BDD-8E41-5E118A6FFCAD}" srcOrd="1" destOrd="0" parTransId="{C8692F84-8231-4DB8-ACAC-7C2D056ACD20}" sibTransId="{44B3934A-1474-4A0F-934A-F34E219B92C7}"/>
    <dgm:cxn modelId="{B48C2458-0A88-486E-966D-A426883EC0E4}" srcId="{1DE1281D-CBE5-4D7C-A756-E96FAD012497}" destId="{A71B110C-FC40-419D-BF36-F30411A5A970}" srcOrd="5" destOrd="0" parTransId="{5DBAE335-3F07-40A9-9F0E-5032F0F1E028}" sibTransId="{25340499-1BA7-457B-B25D-46A9B3ABEFB1}"/>
    <dgm:cxn modelId="{9AC8DE59-7BD5-4867-9EA3-02EC58937AD9}" type="presOf" srcId="{808255AE-9242-44E8-878C-D806AAA110DB}" destId="{13C67333-5C00-48EA-BB4C-06DBEC0EEBCC}" srcOrd="0" destOrd="0" presId="urn:microsoft.com/office/officeart/2005/8/layout/lProcess2"/>
    <dgm:cxn modelId="{FB8B8B63-0B85-47EE-B10D-27B234D18553}" srcId="{429085F3-E062-4328-940C-6B62085E6BA2}" destId="{A7B61684-6423-4650-847E-C3975E6FB0DA}" srcOrd="0" destOrd="0" parTransId="{8E8E9B94-BD9C-4703-9B15-8478FD859341}" sibTransId="{1475758B-5C74-4126-92B7-4803F462B78B}"/>
    <dgm:cxn modelId="{72F34966-8E5F-438C-811C-9ADB9C711C4C}" srcId="{1DE1281D-CBE5-4D7C-A756-E96FAD012497}" destId="{A962F7D6-2456-4E69-BDAC-13CF83BACDD4}" srcOrd="4" destOrd="0" parTransId="{25318C6E-FADF-430E-901C-56CDAC2B2FC1}" sibTransId="{F9D32868-6F5B-440C-919B-694B45F4E052}"/>
    <dgm:cxn modelId="{359A9477-0F44-4800-9CE1-33E1CABDCE5A}" type="presOf" srcId="{A0F1A17D-1214-4FE7-9539-04A7F2BB627D}" destId="{94CC5811-E452-4F18-B254-37CC8EB65B12}" srcOrd="0" destOrd="0" presId="urn:microsoft.com/office/officeart/2005/8/layout/lProcess2"/>
    <dgm:cxn modelId="{F30AE97C-1745-4845-93C2-891CA0D4D785}" type="presOf" srcId="{A7B61684-6423-4650-847E-C3975E6FB0DA}" destId="{77F0BF7D-7C28-451D-B720-E7BFEB27A2A9}" srcOrd="0" destOrd="0" presId="urn:microsoft.com/office/officeart/2005/8/layout/lProcess2"/>
    <dgm:cxn modelId="{F27C957F-070A-433B-B4D2-FBF02FF39D09}" srcId="{429085F3-E062-4328-940C-6B62085E6BA2}" destId="{565FF0EB-83C1-439B-981A-A2EDE7324EC4}" srcOrd="1" destOrd="0" parTransId="{AE57235C-AD0A-488D-9145-781870A0FDAF}" sibTransId="{C19C56D7-83BF-457C-87C1-267353CB27AF}"/>
    <dgm:cxn modelId="{AC14E27F-6957-43D2-B106-79FC121B443F}" type="presOf" srcId="{03AB8DE2-7166-4805-B99B-BF21B53BE214}" destId="{C8897A78-A9A3-4E6F-8F56-A4FD3525165E}" srcOrd="0" destOrd="0" presId="urn:microsoft.com/office/officeart/2005/8/layout/lProcess2"/>
    <dgm:cxn modelId="{78537F83-2DBF-4D77-A939-6DC9C3DA42B1}" type="presOf" srcId="{565FF0EB-83C1-439B-981A-A2EDE7324EC4}" destId="{62E1D62B-7E1C-4753-BEEA-69959DBE3A7E}" srcOrd="0" destOrd="0" presId="urn:microsoft.com/office/officeart/2005/8/layout/lProcess2"/>
    <dgm:cxn modelId="{5E839583-3DC3-458A-A9CB-6289A8E27019}" srcId="{1211037F-BD4D-46DA-9F1C-71AB10859BA9}" destId="{A84458F1-28B3-472A-A738-600B9096CE79}" srcOrd="1" destOrd="0" parTransId="{F82FA765-A8D0-4798-86C6-60F8D83D070A}" sibTransId="{357A303B-7A87-4480-9D73-BBAB41C0F521}"/>
    <dgm:cxn modelId="{52496E8A-5777-4B42-999D-D8276CB079A2}" srcId="{21AB314A-E0F7-43AC-8B6B-8E46E2857746}" destId="{5EFFC6AA-DC2C-48C9-87A6-B5E101844F5C}" srcOrd="0" destOrd="0" parTransId="{B0947260-CA04-4E01-8B2A-3F317E9210B0}" sibTransId="{E8F688E0-A7AE-4FFE-903B-CE4425328119}"/>
    <dgm:cxn modelId="{43C97C92-5CF1-4F91-BFFC-F633F44B39B9}" type="presOf" srcId="{A71B110C-FC40-419D-BF36-F30411A5A970}" destId="{8CE1AB03-6767-4DDB-99DD-702AB570F8B8}" srcOrd="0" destOrd="0" presId="urn:microsoft.com/office/officeart/2005/8/layout/lProcess2"/>
    <dgm:cxn modelId="{506EE799-9177-461B-A55F-A20F4DF57419}" srcId="{1DE1281D-CBE5-4D7C-A756-E96FAD012497}" destId="{21AB314A-E0F7-43AC-8B6B-8E46E2857746}" srcOrd="0" destOrd="0" parTransId="{7D3B4724-34E4-40F7-BFDC-52A1409BC176}" sibTransId="{88F8D98D-0742-4189-A5B2-2A70DFB7B7A2}"/>
    <dgm:cxn modelId="{DFBB6F9C-041D-46F5-BEB6-ED3F6A2DE793}" type="presOf" srcId="{30D8790D-251D-4665-9B10-0FADBADA25EE}" destId="{17E9DAD8-D1FF-4439-BB63-259744CC55C1}" srcOrd="0" destOrd="0" presId="urn:microsoft.com/office/officeart/2005/8/layout/lProcess2"/>
    <dgm:cxn modelId="{98A17D9E-89DA-473F-88E0-D7D1E9F6A81A}" type="presOf" srcId="{1211037F-BD4D-46DA-9F1C-71AB10859BA9}" destId="{CE02099C-FDC9-4D59-BF6E-6DC7FCB4E3A2}" srcOrd="1" destOrd="0" presId="urn:microsoft.com/office/officeart/2005/8/layout/lProcess2"/>
    <dgm:cxn modelId="{F48CFFA9-D0F0-4A94-9B82-593DAFA00E67}" srcId="{7E633D73-8A32-4BDD-8E41-5E118A6FFCAD}" destId="{A0F1A17D-1214-4FE7-9539-04A7F2BB627D}" srcOrd="0" destOrd="0" parTransId="{55881FC5-33A5-4281-84A6-4DE3FC81E058}" sibTransId="{A89DEFF8-DA5E-4CEA-B331-1644009F07CC}"/>
    <dgm:cxn modelId="{A8DCE8AE-430B-4FE8-97AB-1383552D0B98}" type="presOf" srcId="{5EFFC6AA-DC2C-48C9-87A6-B5E101844F5C}" destId="{02876CA8-B6A6-450C-9208-EC8F37A1D347}" srcOrd="0" destOrd="0" presId="urn:microsoft.com/office/officeart/2005/8/layout/lProcess2"/>
    <dgm:cxn modelId="{E63018B2-154A-43D7-B089-B4D06695E309}" type="presOf" srcId="{A962F7D6-2456-4E69-BDAC-13CF83BACDD4}" destId="{BEC98658-93B0-4593-912B-FE54AFDFF9F0}" srcOrd="1" destOrd="0" presId="urn:microsoft.com/office/officeart/2005/8/layout/lProcess2"/>
    <dgm:cxn modelId="{DAACA0B8-69FF-403C-A72D-31993B345726}" type="presOf" srcId="{A962F7D6-2456-4E69-BDAC-13CF83BACDD4}" destId="{00C12F4A-0D87-495F-9186-C65E33276DE9}" srcOrd="0" destOrd="0" presId="urn:microsoft.com/office/officeart/2005/8/layout/lProcess2"/>
    <dgm:cxn modelId="{2921F8BA-00CE-4A9E-A5D2-ECDB0FEBCF5F}" type="presOf" srcId="{13AF4575-4087-453E-8051-887AD0AD94D0}" destId="{B05E2277-1B26-411C-8C8F-E7842BE18532}" srcOrd="0" destOrd="0" presId="urn:microsoft.com/office/officeart/2005/8/layout/lProcess2"/>
    <dgm:cxn modelId="{151A2DC1-75E0-4E0F-8892-7B64B925931A}" type="presOf" srcId="{429085F3-E062-4328-940C-6B62085E6BA2}" destId="{C2C4F970-3D7D-4971-92D4-2C2CF589CCE1}" srcOrd="0" destOrd="0" presId="urn:microsoft.com/office/officeart/2005/8/layout/lProcess2"/>
    <dgm:cxn modelId="{379682C3-9752-4C7C-B2B7-13155B88D0D0}" srcId="{A71B110C-FC40-419D-BF36-F30411A5A970}" destId="{6BC167BF-FA3E-4C8C-BF57-4D231688E2D3}" srcOrd="1" destOrd="0" parTransId="{F94BB95F-E8A0-40B3-8219-DB81C5D2A5FA}" sibTransId="{870717E4-C2B5-45B3-B350-8755E7D25216}"/>
    <dgm:cxn modelId="{C1009BC6-FBD7-4803-9122-98A1FC62CA7E}" srcId="{21AB314A-E0F7-43AC-8B6B-8E46E2857746}" destId="{30D8790D-251D-4665-9B10-0FADBADA25EE}" srcOrd="1" destOrd="0" parTransId="{247F0E35-9562-473D-A64F-469230FC8112}" sibTransId="{D57A6725-4418-408B-87A5-E257025BBA59}"/>
    <dgm:cxn modelId="{E89537C9-2656-4D00-B6B7-4A3ABCA906F0}" srcId="{A71B110C-FC40-419D-BF36-F30411A5A970}" destId="{808255AE-9242-44E8-878C-D806AAA110DB}" srcOrd="0" destOrd="0" parTransId="{FF2A4BD2-C9C0-42BF-AF3C-1A2EB7A6A4CE}" sibTransId="{C953B0CA-ABA3-41C9-A6B0-B6C074ED0BDB}"/>
    <dgm:cxn modelId="{5573EBC9-9C2C-4681-86D7-ABEEE298FD4D}" type="presOf" srcId="{7CF902B3-6DD0-41F6-8A7D-072450B4B7B3}" destId="{B40432E2-7AE3-4B0D-8E2D-7C5971FC0ABE}" srcOrd="0" destOrd="0" presId="urn:microsoft.com/office/officeart/2005/8/layout/lProcess2"/>
    <dgm:cxn modelId="{055E13D4-0757-429D-9573-B975D54B7E16}" srcId="{1DE1281D-CBE5-4D7C-A756-E96FAD012497}" destId="{1211037F-BD4D-46DA-9F1C-71AB10859BA9}" srcOrd="3" destOrd="0" parTransId="{EC5FCCC8-FD3F-4A0D-A2D3-FAD2C26D2B4D}" sibTransId="{9C33C269-CBA6-4869-ABB1-E220E83A69F3}"/>
    <dgm:cxn modelId="{2DB2B9E3-C889-4BF8-8050-135F874ABAA1}" srcId="{1DE1281D-CBE5-4D7C-A756-E96FAD012497}" destId="{429085F3-E062-4328-940C-6B62085E6BA2}" srcOrd="2" destOrd="0" parTransId="{39BBC217-CDB2-4BFA-9E56-D4E4C4A4AB08}" sibTransId="{EEA5E0DB-8782-483B-880D-236202A869F6}"/>
    <dgm:cxn modelId="{DA9F6DE6-3D22-47D4-B764-CFA81877810B}" type="presOf" srcId="{1DE1281D-CBE5-4D7C-A756-E96FAD012497}" destId="{765D1112-E23E-4B40-8C8F-BBD99073224B}" srcOrd="0" destOrd="0" presId="urn:microsoft.com/office/officeart/2005/8/layout/lProcess2"/>
    <dgm:cxn modelId="{59322FE9-FB69-4EF8-81F3-EEC2AB1085CF}" type="presOf" srcId="{21AB314A-E0F7-43AC-8B6B-8E46E2857746}" destId="{E6453A38-AA72-474A-9005-BB98C28E8A4A}" srcOrd="1" destOrd="0" presId="urn:microsoft.com/office/officeart/2005/8/layout/lProcess2"/>
    <dgm:cxn modelId="{1DB709EB-F445-4434-AEFE-D76A61C92037}" type="presOf" srcId="{7E633D73-8A32-4BDD-8E41-5E118A6FFCAD}" destId="{CF5FE9D2-4AE4-4B2A-8622-C8984F004801}" srcOrd="1" destOrd="0" presId="urn:microsoft.com/office/officeart/2005/8/layout/lProcess2"/>
    <dgm:cxn modelId="{A5B949F1-4871-404C-86F5-BE70666D8B94}" type="presOf" srcId="{A71B110C-FC40-419D-BF36-F30411A5A970}" destId="{32FAEDE5-CF89-4818-8409-CC699859DD26}" srcOrd="1" destOrd="0" presId="urn:microsoft.com/office/officeart/2005/8/layout/lProcess2"/>
    <dgm:cxn modelId="{C8CA2EEE-16BB-4F8C-B820-98D991E79515}" type="presParOf" srcId="{765D1112-E23E-4B40-8C8F-BBD99073224B}" destId="{F1FF652E-116C-4406-A883-E753625046D1}" srcOrd="0" destOrd="0" presId="urn:microsoft.com/office/officeart/2005/8/layout/lProcess2"/>
    <dgm:cxn modelId="{147FCFC4-5181-45BA-B9A6-D4E90339BF1C}" type="presParOf" srcId="{F1FF652E-116C-4406-A883-E753625046D1}" destId="{8DD92390-3FE2-42FA-AAD5-C0617E6C1E84}" srcOrd="0" destOrd="0" presId="urn:microsoft.com/office/officeart/2005/8/layout/lProcess2"/>
    <dgm:cxn modelId="{BC92BCA0-7365-4B8C-8C6F-C3D22A7B598C}" type="presParOf" srcId="{F1FF652E-116C-4406-A883-E753625046D1}" destId="{E6453A38-AA72-474A-9005-BB98C28E8A4A}" srcOrd="1" destOrd="0" presId="urn:microsoft.com/office/officeart/2005/8/layout/lProcess2"/>
    <dgm:cxn modelId="{8E392989-C4DE-480A-B14E-5A8BDF44851E}" type="presParOf" srcId="{F1FF652E-116C-4406-A883-E753625046D1}" destId="{3B44D549-0B85-4A17-A18B-6B1B07FAC5D9}" srcOrd="2" destOrd="0" presId="urn:microsoft.com/office/officeart/2005/8/layout/lProcess2"/>
    <dgm:cxn modelId="{1402D2E3-A41B-47B1-8010-19AB0CEEB1E4}" type="presParOf" srcId="{3B44D549-0B85-4A17-A18B-6B1B07FAC5D9}" destId="{6012BC92-4212-4DA1-ACEC-2B2F8C4969EB}" srcOrd="0" destOrd="0" presId="urn:microsoft.com/office/officeart/2005/8/layout/lProcess2"/>
    <dgm:cxn modelId="{20F650BC-E24D-4CA8-9D97-7A69153B8454}" type="presParOf" srcId="{6012BC92-4212-4DA1-ACEC-2B2F8C4969EB}" destId="{02876CA8-B6A6-450C-9208-EC8F37A1D347}" srcOrd="0" destOrd="0" presId="urn:microsoft.com/office/officeart/2005/8/layout/lProcess2"/>
    <dgm:cxn modelId="{72F5AB0E-AA44-42A4-BF2D-C862495D6CF2}" type="presParOf" srcId="{6012BC92-4212-4DA1-ACEC-2B2F8C4969EB}" destId="{99EC8F10-3577-4072-AB2C-E44F25EF0746}" srcOrd="1" destOrd="0" presId="urn:microsoft.com/office/officeart/2005/8/layout/lProcess2"/>
    <dgm:cxn modelId="{E46D33E1-8477-4954-93DB-146FBA528539}" type="presParOf" srcId="{6012BC92-4212-4DA1-ACEC-2B2F8C4969EB}" destId="{17E9DAD8-D1FF-4439-BB63-259744CC55C1}" srcOrd="2" destOrd="0" presId="urn:microsoft.com/office/officeart/2005/8/layout/lProcess2"/>
    <dgm:cxn modelId="{12C260B5-22B0-4E80-99F6-468077E111DD}" type="presParOf" srcId="{765D1112-E23E-4B40-8C8F-BBD99073224B}" destId="{07AE25DD-2C50-4147-A1FF-ECA89F99B3E7}" srcOrd="1" destOrd="0" presId="urn:microsoft.com/office/officeart/2005/8/layout/lProcess2"/>
    <dgm:cxn modelId="{383A5FD6-E820-45B0-9CDA-047106CFB9BE}" type="presParOf" srcId="{765D1112-E23E-4B40-8C8F-BBD99073224B}" destId="{1D356200-3E78-4A3F-B25F-E860E8E1E325}" srcOrd="2" destOrd="0" presId="urn:microsoft.com/office/officeart/2005/8/layout/lProcess2"/>
    <dgm:cxn modelId="{2B05332E-D038-4C82-84B7-1443DD6A25D8}" type="presParOf" srcId="{1D356200-3E78-4A3F-B25F-E860E8E1E325}" destId="{8F4C2B1B-15BB-49BD-8CAD-E6D873289DE5}" srcOrd="0" destOrd="0" presId="urn:microsoft.com/office/officeart/2005/8/layout/lProcess2"/>
    <dgm:cxn modelId="{BE2F5242-E53A-4767-BE28-56D17F9E5F26}" type="presParOf" srcId="{1D356200-3E78-4A3F-B25F-E860E8E1E325}" destId="{CF5FE9D2-4AE4-4B2A-8622-C8984F004801}" srcOrd="1" destOrd="0" presId="urn:microsoft.com/office/officeart/2005/8/layout/lProcess2"/>
    <dgm:cxn modelId="{8BCC43AA-0569-4BE7-9AB1-7A7CC5E51560}" type="presParOf" srcId="{1D356200-3E78-4A3F-B25F-E860E8E1E325}" destId="{352599E5-66AA-4C9F-8E6F-0E06F431133A}" srcOrd="2" destOrd="0" presId="urn:microsoft.com/office/officeart/2005/8/layout/lProcess2"/>
    <dgm:cxn modelId="{D181ED2A-AD26-443E-AB9A-BD1AC40A24FE}" type="presParOf" srcId="{352599E5-66AA-4C9F-8E6F-0E06F431133A}" destId="{0218069C-F2B9-40D3-B1D9-0318A7CC8BF1}" srcOrd="0" destOrd="0" presId="urn:microsoft.com/office/officeart/2005/8/layout/lProcess2"/>
    <dgm:cxn modelId="{51A115C0-34CE-471F-AE71-B67E0910971E}" type="presParOf" srcId="{0218069C-F2B9-40D3-B1D9-0318A7CC8BF1}" destId="{94CC5811-E452-4F18-B254-37CC8EB65B12}" srcOrd="0" destOrd="0" presId="urn:microsoft.com/office/officeart/2005/8/layout/lProcess2"/>
    <dgm:cxn modelId="{86A20A81-F003-429D-A3D8-7F120F616094}" type="presParOf" srcId="{0218069C-F2B9-40D3-B1D9-0318A7CC8BF1}" destId="{7F4E985B-D203-4149-941A-127684AAE6C8}" srcOrd="1" destOrd="0" presId="urn:microsoft.com/office/officeart/2005/8/layout/lProcess2"/>
    <dgm:cxn modelId="{30EBE696-801F-4E49-AA46-916C255C674A}" type="presParOf" srcId="{0218069C-F2B9-40D3-B1D9-0318A7CC8BF1}" destId="{B40432E2-7AE3-4B0D-8E2D-7C5971FC0ABE}" srcOrd="2" destOrd="0" presId="urn:microsoft.com/office/officeart/2005/8/layout/lProcess2"/>
    <dgm:cxn modelId="{8CD2B06B-105A-46E5-9FAE-846BD1F733E5}" type="presParOf" srcId="{765D1112-E23E-4B40-8C8F-BBD99073224B}" destId="{E6A06727-A9D6-4EE9-A5B2-55582EDC96BF}" srcOrd="3" destOrd="0" presId="urn:microsoft.com/office/officeart/2005/8/layout/lProcess2"/>
    <dgm:cxn modelId="{A6CAB306-C0C0-472C-AEC9-72A514C4A808}" type="presParOf" srcId="{765D1112-E23E-4B40-8C8F-BBD99073224B}" destId="{03214E9A-626A-43D5-8BDD-6322EFB5AD52}" srcOrd="4" destOrd="0" presId="urn:microsoft.com/office/officeart/2005/8/layout/lProcess2"/>
    <dgm:cxn modelId="{AF01F592-2589-457C-BC27-30979F7D37E4}" type="presParOf" srcId="{03214E9A-626A-43D5-8BDD-6322EFB5AD52}" destId="{C2C4F970-3D7D-4971-92D4-2C2CF589CCE1}" srcOrd="0" destOrd="0" presId="urn:microsoft.com/office/officeart/2005/8/layout/lProcess2"/>
    <dgm:cxn modelId="{C79980C9-8EA8-41BA-A278-987EA1338FF6}" type="presParOf" srcId="{03214E9A-626A-43D5-8BDD-6322EFB5AD52}" destId="{829294F1-DB75-4075-B693-31B3AF931250}" srcOrd="1" destOrd="0" presId="urn:microsoft.com/office/officeart/2005/8/layout/lProcess2"/>
    <dgm:cxn modelId="{8C4520BC-C040-4F78-82BA-35B56BEDEAA3}" type="presParOf" srcId="{03214E9A-626A-43D5-8BDD-6322EFB5AD52}" destId="{3C7549F6-734A-4917-AC9D-EF37528138A9}" srcOrd="2" destOrd="0" presId="urn:microsoft.com/office/officeart/2005/8/layout/lProcess2"/>
    <dgm:cxn modelId="{65332EFC-5B91-4994-B694-1C1A5D11FA7F}" type="presParOf" srcId="{3C7549F6-734A-4917-AC9D-EF37528138A9}" destId="{38FB5CCE-ECC5-46CA-817F-EDBE0C810947}" srcOrd="0" destOrd="0" presId="urn:microsoft.com/office/officeart/2005/8/layout/lProcess2"/>
    <dgm:cxn modelId="{6FF326C4-AE3B-4AE3-A57D-ACAD83682D01}" type="presParOf" srcId="{38FB5CCE-ECC5-46CA-817F-EDBE0C810947}" destId="{77F0BF7D-7C28-451D-B720-E7BFEB27A2A9}" srcOrd="0" destOrd="0" presId="urn:microsoft.com/office/officeart/2005/8/layout/lProcess2"/>
    <dgm:cxn modelId="{7650DA6B-388B-477B-BB29-FD96B2045D8C}" type="presParOf" srcId="{38FB5CCE-ECC5-46CA-817F-EDBE0C810947}" destId="{D6D79902-A34D-4358-A5D5-609C14516F84}" srcOrd="1" destOrd="0" presId="urn:microsoft.com/office/officeart/2005/8/layout/lProcess2"/>
    <dgm:cxn modelId="{F575A6AF-4D1F-48EF-BF1C-D7C5838A7BE6}" type="presParOf" srcId="{38FB5CCE-ECC5-46CA-817F-EDBE0C810947}" destId="{62E1D62B-7E1C-4753-BEEA-69959DBE3A7E}" srcOrd="2" destOrd="0" presId="urn:microsoft.com/office/officeart/2005/8/layout/lProcess2"/>
    <dgm:cxn modelId="{C45825A1-2FE1-4626-8294-FD0C3EE520CD}" type="presParOf" srcId="{765D1112-E23E-4B40-8C8F-BBD99073224B}" destId="{EB2C1629-7BBA-4D57-9E11-4BE52FB9564E}" srcOrd="5" destOrd="0" presId="urn:microsoft.com/office/officeart/2005/8/layout/lProcess2"/>
    <dgm:cxn modelId="{2E4C9B0B-D052-4224-B9C1-AE38C140135D}" type="presParOf" srcId="{765D1112-E23E-4B40-8C8F-BBD99073224B}" destId="{FCE95AFD-CD50-4606-89C6-343BCC3D9752}" srcOrd="6" destOrd="0" presId="urn:microsoft.com/office/officeart/2005/8/layout/lProcess2"/>
    <dgm:cxn modelId="{ACB56070-E82D-4B83-84E6-2B34B402064B}" type="presParOf" srcId="{FCE95AFD-CD50-4606-89C6-343BCC3D9752}" destId="{46F86C46-7E68-4338-AF62-287E49507204}" srcOrd="0" destOrd="0" presId="urn:microsoft.com/office/officeart/2005/8/layout/lProcess2"/>
    <dgm:cxn modelId="{63AF32B5-C3FD-4832-BF7C-197792C9344D}" type="presParOf" srcId="{FCE95AFD-CD50-4606-89C6-343BCC3D9752}" destId="{CE02099C-FDC9-4D59-BF6E-6DC7FCB4E3A2}" srcOrd="1" destOrd="0" presId="urn:microsoft.com/office/officeart/2005/8/layout/lProcess2"/>
    <dgm:cxn modelId="{463B1C32-FBF4-4216-932A-3F7CB94A0938}" type="presParOf" srcId="{FCE95AFD-CD50-4606-89C6-343BCC3D9752}" destId="{5506CFBB-7927-4942-915E-2B0D5270852B}" srcOrd="2" destOrd="0" presId="urn:microsoft.com/office/officeart/2005/8/layout/lProcess2"/>
    <dgm:cxn modelId="{A8132D3C-BFB2-431A-BC8D-0D3FFDF44B52}" type="presParOf" srcId="{5506CFBB-7927-4942-915E-2B0D5270852B}" destId="{49F0FC07-60E0-4144-86BF-A05A87FE6B9A}" srcOrd="0" destOrd="0" presId="urn:microsoft.com/office/officeart/2005/8/layout/lProcess2"/>
    <dgm:cxn modelId="{38FF2A28-E4FB-4930-B881-D831A86D1D69}" type="presParOf" srcId="{49F0FC07-60E0-4144-86BF-A05A87FE6B9A}" destId="{C8897A78-A9A3-4E6F-8F56-A4FD3525165E}" srcOrd="0" destOrd="0" presId="urn:microsoft.com/office/officeart/2005/8/layout/lProcess2"/>
    <dgm:cxn modelId="{5F5781C2-846D-407E-A343-1B1A82EBAD3A}" type="presParOf" srcId="{49F0FC07-60E0-4144-86BF-A05A87FE6B9A}" destId="{7764A194-0000-4608-9AAF-39051C18812A}" srcOrd="1" destOrd="0" presId="urn:microsoft.com/office/officeart/2005/8/layout/lProcess2"/>
    <dgm:cxn modelId="{15748BB8-3EF8-42C6-BECF-873D5DFDE3FC}" type="presParOf" srcId="{49F0FC07-60E0-4144-86BF-A05A87FE6B9A}" destId="{6830F43B-AD9B-4480-81F9-C6D675C66D3A}" srcOrd="2" destOrd="0" presId="urn:microsoft.com/office/officeart/2005/8/layout/lProcess2"/>
    <dgm:cxn modelId="{DFE3C1DD-BF77-4803-B39B-C07510A8D526}" type="presParOf" srcId="{765D1112-E23E-4B40-8C8F-BBD99073224B}" destId="{479034CE-3B7C-4683-B323-58D2DE8A373A}" srcOrd="7" destOrd="0" presId="urn:microsoft.com/office/officeart/2005/8/layout/lProcess2"/>
    <dgm:cxn modelId="{ABCD20C3-49FF-4F8E-B6C3-9C423F0CE167}" type="presParOf" srcId="{765D1112-E23E-4B40-8C8F-BBD99073224B}" destId="{1D115DF9-622A-494C-A24C-A84B73106EE4}" srcOrd="8" destOrd="0" presId="urn:microsoft.com/office/officeart/2005/8/layout/lProcess2"/>
    <dgm:cxn modelId="{2F149E27-FAFC-47FB-AFFB-53220F2216A1}" type="presParOf" srcId="{1D115DF9-622A-494C-A24C-A84B73106EE4}" destId="{00C12F4A-0D87-495F-9186-C65E33276DE9}" srcOrd="0" destOrd="0" presId="urn:microsoft.com/office/officeart/2005/8/layout/lProcess2"/>
    <dgm:cxn modelId="{E6BD9D54-1F99-4914-95E0-C93F41EA27F7}" type="presParOf" srcId="{1D115DF9-622A-494C-A24C-A84B73106EE4}" destId="{BEC98658-93B0-4593-912B-FE54AFDFF9F0}" srcOrd="1" destOrd="0" presId="urn:microsoft.com/office/officeart/2005/8/layout/lProcess2"/>
    <dgm:cxn modelId="{E88303DD-288B-482B-B337-24DA802A59DC}" type="presParOf" srcId="{1D115DF9-622A-494C-A24C-A84B73106EE4}" destId="{FA1827AA-B86E-4D45-B8DB-3C3C379D69A6}" srcOrd="2" destOrd="0" presId="urn:microsoft.com/office/officeart/2005/8/layout/lProcess2"/>
    <dgm:cxn modelId="{8BEE5D45-DB93-475A-9157-68D240AFCE34}" type="presParOf" srcId="{FA1827AA-B86E-4D45-B8DB-3C3C379D69A6}" destId="{38F5E708-937E-49DF-9B6C-9FFAB42C5223}" srcOrd="0" destOrd="0" presId="urn:microsoft.com/office/officeart/2005/8/layout/lProcess2"/>
    <dgm:cxn modelId="{756B4C83-D826-496F-8AB8-7D157C00AF4D}" type="presParOf" srcId="{38F5E708-937E-49DF-9B6C-9FFAB42C5223}" destId="{B05E2277-1B26-411C-8C8F-E7842BE18532}" srcOrd="0" destOrd="0" presId="urn:microsoft.com/office/officeart/2005/8/layout/lProcess2"/>
    <dgm:cxn modelId="{211CB6A9-97BD-4570-8CAE-FAD1729EA567}" type="presParOf" srcId="{38F5E708-937E-49DF-9B6C-9FFAB42C5223}" destId="{ECB5C054-99E9-45E7-AD4F-4E2A22BF5FE6}" srcOrd="1" destOrd="0" presId="urn:microsoft.com/office/officeart/2005/8/layout/lProcess2"/>
    <dgm:cxn modelId="{9A5F6B0F-14D9-450A-B153-4560D042AF3B}" type="presParOf" srcId="{38F5E708-937E-49DF-9B6C-9FFAB42C5223}" destId="{CD16CD60-EFE6-405E-B285-B55B3A821737}" srcOrd="2" destOrd="0" presId="urn:microsoft.com/office/officeart/2005/8/layout/lProcess2"/>
    <dgm:cxn modelId="{EA960216-3EA6-4547-943C-D35B31508B74}" type="presParOf" srcId="{765D1112-E23E-4B40-8C8F-BBD99073224B}" destId="{3A8FE82B-D3A3-4F92-A797-025245D8B6CF}" srcOrd="9" destOrd="0" presId="urn:microsoft.com/office/officeart/2005/8/layout/lProcess2"/>
    <dgm:cxn modelId="{86DD466B-D137-4D44-B504-FA2CE20527FE}" type="presParOf" srcId="{765D1112-E23E-4B40-8C8F-BBD99073224B}" destId="{E24F7E49-F095-45F0-B1C3-C3392C3EDC19}" srcOrd="10" destOrd="0" presId="urn:microsoft.com/office/officeart/2005/8/layout/lProcess2"/>
    <dgm:cxn modelId="{814F634C-1405-4306-BE9A-DCF21B9D9CDA}" type="presParOf" srcId="{E24F7E49-F095-45F0-B1C3-C3392C3EDC19}" destId="{8CE1AB03-6767-4DDB-99DD-702AB570F8B8}" srcOrd="0" destOrd="0" presId="urn:microsoft.com/office/officeart/2005/8/layout/lProcess2"/>
    <dgm:cxn modelId="{E754AE98-9884-487B-80B6-8A837CE419AF}" type="presParOf" srcId="{E24F7E49-F095-45F0-B1C3-C3392C3EDC19}" destId="{32FAEDE5-CF89-4818-8409-CC699859DD26}" srcOrd="1" destOrd="0" presId="urn:microsoft.com/office/officeart/2005/8/layout/lProcess2"/>
    <dgm:cxn modelId="{B57E167C-7D64-49C2-A92E-4726F1153D32}" type="presParOf" srcId="{E24F7E49-F095-45F0-B1C3-C3392C3EDC19}" destId="{3E6C7370-7A76-47CF-B025-BAD1BBD2AB0D}" srcOrd="2" destOrd="0" presId="urn:microsoft.com/office/officeart/2005/8/layout/lProcess2"/>
    <dgm:cxn modelId="{D016585B-FD9E-4FB0-97F6-63F78AD2EDB5}" type="presParOf" srcId="{3E6C7370-7A76-47CF-B025-BAD1BBD2AB0D}" destId="{44476C57-8975-448D-ABBE-8390C835A91B}" srcOrd="0" destOrd="0" presId="urn:microsoft.com/office/officeart/2005/8/layout/lProcess2"/>
    <dgm:cxn modelId="{A8C1F10B-69C3-45A9-8E10-CC46E25A9020}" type="presParOf" srcId="{44476C57-8975-448D-ABBE-8390C835A91B}" destId="{13C67333-5C00-48EA-BB4C-06DBEC0EEBCC}" srcOrd="0" destOrd="0" presId="urn:microsoft.com/office/officeart/2005/8/layout/lProcess2"/>
    <dgm:cxn modelId="{D5DEDF28-80A5-47E3-A40B-D95E198FF997}" type="presParOf" srcId="{44476C57-8975-448D-ABBE-8390C835A91B}" destId="{D25DC309-4FFE-48A1-BDE1-598BEDEA3684}" srcOrd="1" destOrd="0" presId="urn:microsoft.com/office/officeart/2005/8/layout/lProcess2"/>
    <dgm:cxn modelId="{890D73A9-FC2B-4AF6-A0C2-82720D1B16A0}" type="presParOf" srcId="{44476C57-8975-448D-ABBE-8390C835A91B}" destId="{747E5727-DD2A-421C-87FD-9A591AE4B7E9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DE1281D-CBE5-4D7C-A756-E96FAD012497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1AB314A-E0F7-43AC-8B6B-8E46E2857746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en-GB" sz="2400" b="1" dirty="0"/>
        </a:p>
        <a:p>
          <a:r>
            <a:rPr lang="en-GB" sz="2400" b="1" dirty="0"/>
            <a:t>Combine</a:t>
          </a:r>
        </a:p>
        <a:p>
          <a:r>
            <a:rPr lang="en-GB" sz="2400" b="1" dirty="0"/>
            <a:t>Exploit</a:t>
          </a:r>
        </a:p>
        <a:p>
          <a:r>
            <a:rPr lang="en-GB" sz="2400" b="1" dirty="0"/>
            <a:t>Organise </a:t>
          </a:r>
        </a:p>
        <a:p>
          <a:endParaRPr lang="en-GB" sz="1100" dirty="0"/>
        </a:p>
      </dgm:t>
    </dgm:pt>
    <dgm:pt modelId="{7D3B4724-34E4-40F7-BFDC-52A1409BC176}" type="parTrans" cxnId="{506EE799-9177-461B-A55F-A20F4DF57419}">
      <dgm:prSet/>
      <dgm:spPr/>
      <dgm:t>
        <a:bodyPr/>
        <a:lstStyle/>
        <a:p>
          <a:endParaRPr lang="en-GB"/>
        </a:p>
      </dgm:t>
    </dgm:pt>
    <dgm:pt modelId="{88F8D98D-0742-4189-A5B2-2A70DFB7B7A2}" type="sibTrans" cxnId="{506EE799-9177-461B-A55F-A20F4DF57419}">
      <dgm:prSet/>
      <dgm:spPr/>
      <dgm:t>
        <a:bodyPr/>
        <a:lstStyle/>
        <a:p>
          <a:endParaRPr lang="en-GB"/>
        </a:p>
      </dgm:t>
    </dgm:pt>
    <dgm:pt modelId="{5EFFC6AA-DC2C-48C9-87A6-B5E101844F5C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050" dirty="0"/>
            <a:t>To evaluate performance within a team game, and understand the other roles within sport</a:t>
          </a:r>
        </a:p>
      </dgm:t>
    </dgm:pt>
    <dgm:pt modelId="{B0947260-CA04-4E01-8B2A-3F317E9210B0}" type="parTrans" cxnId="{52496E8A-5777-4B42-999D-D8276CB079A2}">
      <dgm:prSet/>
      <dgm:spPr/>
      <dgm:t>
        <a:bodyPr/>
        <a:lstStyle/>
        <a:p>
          <a:endParaRPr lang="en-GB"/>
        </a:p>
      </dgm:t>
    </dgm:pt>
    <dgm:pt modelId="{E8F688E0-A7AE-4FFE-903B-CE4425328119}" type="sibTrans" cxnId="{52496E8A-5777-4B42-999D-D8276CB079A2}">
      <dgm:prSet/>
      <dgm:spPr/>
      <dgm:t>
        <a:bodyPr/>
        <a:lstStyle/>
        <a:p>
          <a:endParaRPr lang="en-GB"/>
        </a:p>
      </dgm:t>
    </dgm:pt>
    <dgm:pt modelId="{30D8790D-251D-4665-9B10-0FADBADA25EE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800" b="1" dirty="0"/>
            <a:t>Hockey</a:t>
          </a:r>
        </a:p>
        <a:p>
          <a:r>
            <a:rPr lang="en-GB" sz="1800" b="1" dirty="0"/>
            <a:t>Basketball</a:t>
          </a:r>
        </a:p>
      </dgm:t>
    </dgm:pt>
    <dgm:pt modelId="{247F0E35-9562-473D-A64F-469230FC8112}" type="parTrans" cxnId="{C1009BC6-FBD7-4803-9122-98A1FC62CA7E}">
      <dgm:prSet/>
      <dgm:spPr/>
      <dgm:t>
        <a:bodyPr/>
        <a:lstStyle/>
        <a:p>
          <a:endParaRPr lang="en-GB"/>
        </a:p>
      </dgm:t>
    </dgm:pt>
    <dgm:pt modelId="{D57A6725-4418-408B-87A5-E257025BBA59}" type="sibTrans" cxnId="{C1009BC6-FBD7-4803-9122-98A1FC62CA7E}">
      <dgm:prSet/>
      <dgm:spPr/>
      <dgm:t>
        <a:bodyPr/>
        <a:lstStyle/>
        <a:p>
          <a:endParaRPr lang="en-GB"/>
        </a:p>
      </dgm:t>
    </dgm:pt>
    <dgm:pt modelId="{7E633D73-8A32-4BDD-8E41-5E118A6FFCAD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1400" b="1" dirty="0"/>
            <a:t>Problem Solving</a:t>
          </a:r>
        </a:p>
        <a:p>
          <a:r>
            <a:rPr lang="en-GB" sz="1400" b="1" dirty="0"/>
            <a:t>Planning Execution /</a:t>
          </a:r>
        </a:p>
        <a:p>
          <a:r>
            <a:rPr lang="en-GB" sz="1400" b="1" dirty="0"/>
            <a:t>Disguise React </a:t>
          </a:r>
        </a:p>
        <a:p>
          <a:r>
            <a:rPr lang="en-GB" sz="1400" b="1" dirty="0"/>
            <a:t>Avoid</a:t>
          </a:r>
        </a:p>
      </dgm:t>
    </dgm:pt>
    <dgm:pt modelId="{C8692F84-8231-4DB8-ACAC-7C2D056ACD20}" type="parTrans" cxnId="{66681358-6285-4D66-B9C5-AFFEA3C842B0}">
      <dgm:prSet/>
      <dgm:spPr/>
      <dgm:t>
        <a:bodyPr/>
        <a:lstStyle/>
        <a:p>
          <a:endParaRPr lang="en-GB"/>
        </a:p>
      </dgm:t>
    </dgm:pt>
    <dgm:pt modelId="{44B3934A-1474-4A0F-934A-F34E219B92C7}" type="sibTrans" cxnId="{66681358-6285-4D66-B9C5-AFFEA3C842B0}">
      <dgm:prSet/>
      <dgm:spPr/>
      <dgm:t>
        <a:bodyPr/>
        <a:lstStyle/>
        <a:p>
          <a:endParaRPr lang="en-GB"/>
        </a:p>
      </dgm:t>
    </dgm:pt>
    <dgm:pt modelId="{7CF902B3-6DD0-41F6-8A7D-072450B4B7B3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800" b="1" dirty="0"/>
            <a:t>Golf</a:t>
          </a:r>
        </a:p>
        <a:p>
          <a:r>
            <a:rPr lang="en-GB" sz="1800" b="1" dirty="0"/>
            <a:t>Dodgeball</a:t>
          </a:r>
        </a:p>
      </dgm:t>
    </dgm:pt>
    <dgm:pt modelId="{4D4C10A6-23B2-48F0-9B81-25E451C2EBB1}" type="parTrans" cxnId="{C57CF004-79E5-411B-966C-619133AD72A7}">
      <dgm:prSet/>
      <dgm:spPr/>
      <dgm:t>
        <a:bodyPr/>
        <a:lstStyle/>
        <a:p>
          <a:endParaRPr lang="en-GB"/>
        </a:p>
      </dgm:t>
    </dgm:pt>
    <dgm:pt modelId="{5509ACE8-2640-4392-ADEB-4330A073B5E0}" type="sibTrans" cxnId="{C57CF004-79E5-411B-966C-619133AD72A7}">
      <dgm:prSet/>
      <dgm:spPr/>
      <dgm:t>
        <a:bodyPr/>
        <a:lstStyle/>
        <a:p>
          <a:endParaRPr lang="en-GB"/>
        </a:p>
      </dgm:t>
    </dgm:pt>
    <dgm:pt modelId="{429085F3-E062-4328-940C-6B62085E6BA2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en-GB" sz="1400" b="1" dirty="0"/>
        </a:p>
        <a:p>
          <a:r>
            <a:rPr lang="en-GB" sz="1400" b="1" dirty="0"/>
            <a:t>Symmetry Flow</a:t>
          </a:r>
        </a:p>
        <a:p>
          <a:r>
            <a:rPr lang="en-GB" sz="1400" b="1" dirty="0"/>
            <a:t> Technique /</a:t>
          </a:r>
        </a:p>
        <a:p>
          <a:r>
            <a:rPr lang="en-GB" sz="1400" b="1" dirty="0"/>
            <a:t>Aim Strike</a:t>
          </a:r>
        </a:p>
        <a:p>
          <a:r>
            <a:rPr lang="en-GB" sz="1400" b="1" dirty="0"/>
            <a:t>Recover</a:t>
          </a:r>
        </a:p>
        <a:p>
          <a:endParaRPr lang="en-GB" sz="1400" b="1" dirty="0"/>
        </a:p>
      </dgm:t>
    </dgm:pt>
    <dgm:pt modelId="{39BBC217-CDB2-4BFA-9E56-D4E4C4A4AB08}" type="parTrans" cxnId="{2DB2B9E3-C889-4BF8-8050-135F874ABAA1}">
      <dgm:prSet/>
      <dgm:spPr/>
      <dgm:t>
        <a:bodyPr/>
        <a:lstStyle/>
        <a:p>
          <a:endParaRPr lang="en-GB"/>
        </a:p>
      </dgm:t>
    </dgm:pt>
    <dgm:pt modelId="{EEA5E0DB-8782-483B-880D-236202A869F6}" type="sibTrans" cxnId="{2DB2B9E3-C889-4BF8-8050-135F874ABAA1}">
      <dgm:prSet/>
      <dgm:spPr/>
      <dgm:t>
        <a:bodyPr/>
        <a:lstStyle/>
        <a:p>
          <a:endParaRPr lang="en-GB"/>
        </a:p>
      </dgm:t>
    </dgm:pt>
    <dgm:pt modelId="{A7B61684-6423-4650-847E-C3975E6FB0DA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000" dirty="0"/>
            <a:t>Explore higher-level movements with the creation of self-led routines</a:t>
          </a:r>
        </a:p>
        <a:p>
          <a:r>
            <a:rPr lang="en-GB" sz="1000" dirty="0"/>
            <a:t>To effectively apply the correct techniques &amp; </a:t>
          </a:r>
          <a:r>
            <a:rPr lang="en-GB" sz="1000" b="0" i="0" dirty="0"/>
            <a:t>strategies </a:t>
          </a:r>
          <a:r>
            <a:rPr lang="en-GB" sz="1000" dirty="0"/>
            <a:t>to compete as a team </a:t>
          </a:r>
        </a:p>
      </dgm:t>
    </dgm:pt>
    <dgm:pt modelId="{8E8E9B94-BD9C-4703-9B15-8478FD859341}" type="parTrans" cxnId="{FB8B8B63-0B85-47EE-B10D-27B234D18553}">
      <dgm:prSet/>
      <dgm:spPr/>
      <dgm:t>
        <a:bodyPr/>
        <a:lstStyle/>
        <a:p>
          <a:endParaRPr lang="en-GB"/>
        </a:p>
      </dgm:t>
    </dgm:pt>
    <dgm:pt modelId="{1475758B-5C74-4126-92B7-4803F462B78B}" type="sibTrans" cxnId="{FB8B8B63-0B85-47EE-B10D-27B234D18553}">
      <dgm:prSet/>
      <dgm:spPr/>
      <dgm:t>
        <a:bodyPr/>
        <a:lstStyle/>
        <a:p>
          <a:endParaRPr lang="en-GB"/>
        </a:p>
      </dgm:t>
    </dgm:pt>
    <dgm:pt modelId="{565FF0EB-83C1-439B-981A-A2EDE7324EC4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800" b="1" dirty="0"/>
            <a:t>Gymnastics</a:t>
          </a:r>
        </a:p>
        <a:p>
          <a:r>
            <a:rPr lang="en-GB" sz="1800" b="1" dirty="0"/>
            <a:t>Rounders</a:t>
          </a:r>
        </a:p>
      </dgm:t>
    </dgm:pt>
    <dgm:pt modelId="{AE57235C-AD0A-488D-9145-781870A0FDAF}" type="parTrans" cxnId="{F27C957F-070A-433B-B4D2-FBF02FF39D09}">
      <dgm:prSet/>
      <dgm:spPr/>
      <dgm:t>
        <a:bodyPr/>
        <a:lstStyle/>
        <a:p>
          <a:endParaRPr lang="en-GB"/>
        </a:p>
      </dgm:t>
    </dgm:pt>
    <dgm:pt modelId="{C19C56D7-83BF-457C-87C1-267353CB27AF}" type="sibTrans" cxnId="{F27C957F-070A-433B-B4D2-FBF02FF39D09}">
      <dgm:prSet/>
      <dgm:spPr/>
      <dgm:t>
        <a:bodyPr/>
        <a:lstStyle/>
        <a:p>
          <a:endParaRPr lang="en-GB"/>
        </a:p>
      </dgm:t>
    </dgm:pt>
    <dgm:pt modelId="{A962F7D6-2456-4E69-BDAC-13CF83BACDD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1400" b="1" dirty="0"/>
            <a:t> Explore Outdoor &amp; More /</a:t>
          </a:r>
        </a:p>
        <a:p>
          <a:r>
            <a:rPr lang="en-GB" sz="1400" b="1" dirty="0"/>
            <a:t>Anticipation, Concentration, Co-ordination</a:t>
          </a:r>
        </a:p>
      </dgm:t>
    </dgm:pt>
    <dgm:pt modelId="{25318C6E-FADF-430E-901C-56CDAC2B2FC1}" type="parTrans" cxnId="{72F34966-8E5F-438C-811C-9ADB9C711C4C}">
      <dgm:prSet/>
      <dgm:spPr/>
      <dgm:t>
        <a:bodyPr/>
        <a:lstStyle/>
        <a:p>
          <a:endParaRPr lang="en-GB"/>
        </a:p>
      </dgm:t>
    </dgm:pt>
    <dgm:pt modelId="{F9D32868-6F5B-440C-919B-694B45F4E052}" type="sibTrans" cxnId="{72F34966-8E5F-438C-811C-9ADB9C711C4C}">
      <dgm:prSet/>
      <dgm:spPr/>
      <dgm:t>
        <a:bodyPr/>
        <a:lstStyle/>
        <a:p>
          <a:endParaRPr lang="en-GB"/>
        </a:p>
      </dgm:t>
    </dgm:pt>
    <dgm:pt modelId="{13AF4575-4087-453E-8051-887AD0AD94D0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960" b="0" i="0" dirty="0"/>
            <a:t>To develop a range of physical, social, and personal skills through challenging outdoor experiences, including teamwork, problem-solving, communication.</a:t>
          </a:r>
        </a:p>
        <a:p>
          <a:r>
            <a:rPr lang="en-GB" sz="960" dirty="0"/>
            <a:t>Compete in racquet games, utilising skill and strategy </a:t>
          </a:r>
          <a:endParaRPr lang="en-GB" sz="960" b="0" dirty="0"/>
        </a:p>
      </dgm:t>
    </dgm:pt>
    <dgm:pt modelId="{2053F08D-71EE-47AE-8B55-94837B27B335}" type="parTrans" cxnId="{5F58932F-6759-45D5-9187-740BEAA4FED3}">
      <dgm:prSet/>
      <dgm:spPr/>
      <dgm:t>
        <a:bodyPr/>
        <a:lstStyle/>
        <a:p>
          <a:endParaRPr lang="en-GB"/>
        </a:p>
      </dgm:t>
    </dgm:pt>
    <dgm:pt modelId="{AF4E7B8E-2ECD-4D53-B805-FEDBD4C705BE}" type="sibTrans" cxnId="{5F58932F-6759-45D5-9187-740BEAA4FED3}">
      <dgm:prSet/>
      <dgm:spPr/>
      <dgm:t>
        <a:bodyPr/>
        <a:lstStyle/>
        <a:p>
          <a:endParaRPr lang="en-GB"/>
        </a:p>
      </dgm:t>
    </dgm:pt>
    <dgm:pt modelId="{5EF04AA7-EA32-4FD6-A9BD-D6686E9607C9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800" b="1" dirty="0"/>
            <a:t>OAA</a:t>
          </a:r>
        </a:p>
        <a:p>
          <a:r>
            <a:rPr lang="en-GB" sz="1800" b="1" dirty="0"/>
            <a:t>Tennis</a:t>
          </a:r>
        </a:p>
      </dgm:t>
    </dgm:pt>
    <dgm:pt modelId="{85811143-71DD-4627-A7F4-C08AC573D821}" type="parTrans" cxnId="{8BFB150F-3444-490A-9B00-7899E2EA470E}">
      <dgm:prSet/>
      <dgm:spPr/>
      <dgm:t>
        <a:bodyPr/>
        <a:lstStyle/>
        <a:p>
          <a:endParaRPr lang="en-GB"/>
        </a:p>
      </dgm:t>
    </dgm:pt>
    <dgm:pt modelId="{9C8ED2C9-CD9D-4F7C-A081-5FDB5F432CF9}" type="sibTrans" cxnId="{8BFB150F-3444-490A-9B00-7899E2EA470E}">
      <dgm:prSet/>
      <dgm:spPr/>
      <dgm:t>
        <a:bodyPr/>
        <a:lstStyle/>
        <a:p>
          <a:endParaRPr lang="en-GB"/>
        </a:p>
      </dgm:t>
    </dgm:pt>
    <dgm:pt modelId="{A71B110C-FC40-419D-BF36-F30411A5A970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1400" b="1" dirty="0"/>
            <a:t>Run Jump </a:t>
          </a:r>
        </a:p>
        <a:p>
          <a:r>
            <a:rPr lang="en-GB" sz="1400" b="1" dirty="0"/>
            <a:t>Throw /</a:t>
          </a:r>
        </a:p>
        <a:p>
          <a:r>
            <a:rPr lang="en-GB" sz="1400" b="1" dirty="0"/>
            <a:t>Feel Create</a:t>
          </a:r>
        </a:p>
        <a:p>
          <a:r>
            <a:rPr lang="en-GB" sz="1400" b="1" dirty="0"/>
            <a:t>Perform</a:t>
          </a:r>
        </a:p>
      </dgm:t>
    </dgm:pt>
    <dgm:pt modelId="{5DBAE335-3F07-40A9-9F0E-5032F0F1E028}" type="parTrans" cxnId="{B48C2458-0A88-486E-966D-A426883EC0E4}">
      <dgm:prSet/>
      <dgm:spPr/>
      <dgm:t>
        <a:bodyPr/>
        <a:lstStyle/>
        <a:p>
          <a:endParaRPr lang="en-GB"/>
        </a:p>
      </dgm:t>
    </dgm:pt>
    <dgm:pt modelId="{25340499-1BA7-457B-B25D-46A9B3ABEFB1}" type="sibTrans" cxnId="{B48C2458-0A88-486E-966D-A426883EC0E4}">
      <dgm:prSet/>
      <dgm:spPr/>
      <dgm:t>
        <a:bodyPr/>
        <a:lstStyle/>
        <a:p>
          <a:endParaRPr lang="en-GB"/>
        </a:p>
      </dgm:t>
    </dgm:pt>
    <dgm:pt modelId="{808255AE-9242-44E8-878C-D806AAA110DB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000" b="0" dirty="0"/>
            <a:t>To compete in a variety of athletic events, and explore how we can apply the skills we possess effectively</a:t>
          </a:r>
        </a:p>
        <a:p>
          <a:r>
            <a:rPr lang="en-GB" sz="1000" b="0" dirty="0"/>
            <a:t> </a:t>
          </a:r>
          <a:r>
            <a:rPr lang="en-GB" sz="1000" dirty="0"/>
            <a:t>The creation of routines applying emotional intelligence and spatial awareness</a:t>
          </a:r>
          <a:endParaRPr lang="en-GB" sz="1000" b="0" dirty="0"/>
        </a:p>
      </dgm:t>
    </dgm:pt>
    <dgm:pt modelId="{FF2A4BD2-C9C0-42BF-AF3C-1A2EB7A6A4CE}" type="parTrans" cxnId="{E89537C9-2656-4D00-B6B7-4A3ABCA906F0}">
      <dgm:prSet/>
      <dgm:spPr/>
      <dgm:t>
        <a:bodyPr/>
        <a:lstStyle/>
        <a:p>
          <a:endParaRPr lang="en-GB"/>
        </a:p>
      </dgm:t>
    </dgm:pt>
    <dgm:pt modelId="{C953B0CA-ABA3-41C9-A6B0-B6C074ED0BDB}" type="sibTrans" cxnId="{E89537C9-2656-4D00-B6B7-4A3ABCA906F0}">
      <dgm:prSet/>
      <dgm:spPr/>
      <dgm:t>
        <a:bodyPr/>
        <a:lstStyle/>
        <a:p>
          <a:endParaRPr lang="en-GB"/>
        </a:p>
      </dgm:t>
    </dgm:pt>
    <dgm:pt modelId="{A0F1A17D-1214-4FE7-9539-04A7F2BB627D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000" dirty="0"/>
            <a:t>To create and solve their own courses and challenges.</a:t>
          </a:r>
        </a:p>
        <a:p>
          <a:r>
            <a:rPr lang="en-GB" sz="1000" b="0" dirty="0"/>
            <a:t>To dodge and move in a variety of ways, while exploring different tactical approaches as a team </a:t>
          </a:r>
          <a:endParaRPr lang="en-GB" sz="1000" dirty="0"/>
        </a:p>
      </dgm:t>
    </dgm:pt>
    <dgm:pt modelId="{A89DEFF8-DA5E-4CEA-B331-1644009F07CC}" type="sibTrans" cxnId="{F48CFFA9-D0F0-4A94-9B82-593DAFA00E67}">
      <dgm:prSet/>
      <dgm:spPr/>
      <dgm:t>
        <a:bodyPr/>
        <a:lstStyle/>
        <a:p>
          <a:endParaRPr lang="en-GB"/>
        </a:p>
      </dgm:t>
    </dgm:pt>
    <dgm:pt modelId="{55881FC5-33A5-4281-84A6-4DE3FC81E058}" type="parTrans" cxnId="{F48CFFA9-D0F0-4A94-9B82-593DAFA00E67}">
      <dgm:prSet/>
      <dgm:spPr/>
      <dgm:t>
        <a:bodyPr/>
        <a:lstStyle/>
        <a:p>
          <a:endParaRPr lang="en-GB"/>
        </a:p>
      </dgm:t>
    </dgm:pt>
    <dgm:pt modelId="{231BCB4E-742F-4E18-8884-56CD5801BD16}">
      <dgm:prSet custT="1"/>
      <dgm:spPr>
        <a:solidFill>
          <a:srgbClr val="00B050"/>
        </a:solidFill>
      </dgm:spPr>
      <dgm:t>
        <a:bodyPr/>
        <a:lstStyle/>
        <a:p>
          <a:r>
            <a:rPr lang="en-GB" sz="1800" b="1" dirty="0"/>
            <a:t>Athletics</a:t>
          </a:r>
        </a:p>
        <a:p>
          <a:r>
            <a:rPr lang="en-GB" sz="1800" b="1" dirty="0"/>
            <a:t>Dance </a:t>
          </a:r>
        </a:p>
      </dgm:t>
    </dgm:pt>
    <dgm:pt modelId="{79B4317C-C538-4055-9718-0883C46C6858}" type="parTrans" cxnId="{4F25F137-BE21-49B3-B52F-8EF6D73EF522}">
      <dgm:prSet/>
      <dgm:spPr/>
      <dgm:t>
        <a:bodyPr/>
        <a:lstStyle/>
        <a:p>
          <a:endParaRPr lang="en-GB"/>
        </a:p>
      </dgm:t>
    </dgm:pt>
    <dgm:pt modelId="{567AFDD5-380D-42E1-8CEC-38183865682F}" type="sibTrans" cxnId="{4F25F137-BE21-49B3-B52F-8EF6D73EF522}">
      <dgm:prSet/>
      <dgm:spPr/>
      <dgm:t>
        <a:bodyPr/>
        <a:lstStyle/>
        <a:p>
          <a:endParaRPr lang="en-GB"/>
        </a:p>
      </dgm:t>
    </dgm:pt>
    <dgm:pt modelId="{1211037F-BD4D-46DA-9F1C-71AB10859BA9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2400" b="1" dirty="0"/>
            <a:t>Protect</a:t>
          </a:r>
        </a:p>
        <a:p>
          <a:r>
            <a:rPr lang="en-GB" sz="2400" b="1" dirty="0"/>
            <a:t>Support</a:t>
          </a:r>
        </a:p>
        <a:p>
          <a:r>
            <a:rPr lang="en-GB" sz="2400" b="1" dirty="0"/>
            <a:t>Invade</a:t>
          </a:r>
        </a:p>
      </dgm:t>
    </dgm:pt>
    <dgm:pt modelId="{EC5FCCC8-FD3F-4A0D-A2D3-FAD2C26D2B4D}" type="parTrans" cxnId="{001E2832-F86C-4715-9FA2-9AB9D5D827B2}">
      <dgm:prSet/>
      <dgm:spPr/>
      <dgm:t>
        <a:bodyPr/>
        <a:lstStyle/>
        <a:p>
          <a:endParaRPr lang="en-GB"/>
        </a:p>
      </dgm:t>
    </dgm:pt>
    <dgm:pt modelId="{9C33C269-CBA6-4869-ABB1-E220E83A69F3}" type="sibTrans" cxnId="{001E2832-F86C-4715-9FA2-9AB9D5D827B2}">
      <dgm:prSet/>
      <dgm:spPr/>
      <dgm:t>
        <a:bodyPr/>
        <a:lstStyle/>
        <a:p>
          <a:endParaRPr lang="en-GB"/>
        </a:p>
      </dgm:t>
    </dgm:pt>
    <dgm:pt modelId="{03AB8DE2-7166-4805-B99B-BF21B53BE214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400" dirty="0"/>
            <a:t>Strategy &amp; Tactics: Principles of attacking &amp; defending in invasion games</a:t>
          </a:r>
        </a:p>
      </dgm:t>
    </dgm:pt>
    <dgm:pt modelId="{07005116-A011-4B58-A365-0522E654F4F7}" type="parTrans" cxnId="{D32F4A92-6D18-40E8-B600-472477A9A20B}">
      <dgm:prSet/>
      <dgm:spPr/>
      <dgm:t>
        <a:bodyPr/>
        <a:lstStyle/>
        <a:p>
          <a:endParaRPr lang="en-GB"/>
        </a:p>
      </dgm:t>
    </dgm:pt>
    <dgm:pt modelId="{89D2DA37-D98F-4E6C-BAC8-67D10CC3922A}" type="sibTrans" cxnId="{D32F4A92-6D18-40E8-B600-472477A9A20B}">
      <dgm:prSet/>
      <dgm:spPr/>
      <dgm:t>
        <a:bodyPr/>
        <a:lstStyle/>
        <a:p>
          <a:endParaRPr lang="en-GB"/>
        </a:p>
      </dgm:t>
    </dgm:pt>
    <dgm:pt modelId="{A84458F1-28B3-472A-A738-600B9096CE79}">
      <dgm:prSet phldrT="[Text]" custT="1"/>
      <dgm:spPr>
        <a:solidFill>
          <a:srgbClr val="00B050"/>
        </a:solidFill>
      </dgm:spPr>
      <dgm:t>
        <a:bodyPr/>
        <a:lstStyle/>
        <a:p>
          <a:r>
            <a:rPr lang="en-GB" sz="1800" b="1" dirty="0"/>
            <a:t>Football</a:t>
          </a:r>
        </a:p>
        <a:p>
          <a:r>
            <a:rPr lang="en-GB" sz="1800" b="1" dirty="0"/>
            <a:t>Netball</a:t>
          </a:r>
        </a:p>
      </dgm:t>
    </dgm:pt>
    <dgm:pt modelId="{F82FA765-A8D0-4798-86C6-60F8D83D070A}" type="parTrans" cxnId="{C66695FE-A4D7-47D7-81DA-EC6F63AAAA1A}">
      <dgm:prSet/>
      <dgm:spPr/>
      <dgm:t>
        <a:bodyPr/>
        <a:lstStyle/>
        <a:p>
          <a:endParaRPr lang="en-GB"/>
        </a:p>
      </dgm:t>
    </dgm:pt>
    <dgm:pt modelId="{357A303B-7A87-4480-9D73-BBAB41C0F521}" type="sibTrans" cxnId="{C66695FE-A4D7-47D7-81DA-EC6F63AAAA1A}">
      <dgm:prSet/>
      <dgm:spPr/>
      <dgm:t>
        <a:bodyPr/>
        <a:lstStyle/>
        <a:p>
          <a:endParaRPr lang="en-GB"/>
        </a:p>
      </dgm:t>
    </dgm:pt>
    <dgm:pt modelId="{765D1112-E23E-4B40-8C8F-BBD99073224B}" type="pres">
      <dgm:prSet presAssocID="{1DE1281D-CBE5-4D7C-A756-E96FAD012497}" presName="theList" presStyleCnt="0">
        <dgm:presLayoutVars>
          <dgm:dir/>
          <dgm:animLvl val="lvl"/>
          <dgm:resizeHandles val="exact"/>
        </dgm:presLayoutVars>
      </dgm:prSet>
      <dgm:spPr/>
    </dgm:pt>
    <dgm:pt modelId="{F1FF652E-116C-4406-A883-E753625046D1}" type="pres">
      <dgm:prSet presAssocID="{21AB314A-E0F7-43AC-8B6B-8E46E2857746}" presName="compNode" presStyleCnt="0"/>
      <dgm:spPr/>
    </dgm:pt>
    <dgm:pt modelId="{8DD92390-3FE2-42FA-AAD5-C0617E6C1E84}" type="pres">
      <dgm:prSet presAssocID="{21AB314A-E0F7-43AC-8B6B-8E46E2857746}" presName="aNode" presStyleLbl="bgShp" presStyleIdx="0" presStyleCnt="6"/>
      <dgm:spPr/>
    </dgm:pt>
    <dgm:pt modelId="{E6453A38-AA72-474A-9005-BB98C28E8A4A}" type="pres">
      <dgm:prSet presAssocID="{21AB314A-E0F7-43AC-8B6B-8E46E2857746}" presName="textNode" presStyleLbl="bgShp" presStyleIdx="0" presStyleCnt="6"/>
      <dgm:spPr/>
    </dgm:pt>
    <dgm:pt modelId="{3B44D549-0B85-4A17-A18B-6B1B07FAC5D9}" type="pres">
      <dgm:prSet presAssocID="{21AB314A-E0F7-43AC-8B6B-8E46E2857746}" presName="compChildNode" presStyleCnt="0"/>
      <dgm:spPr/>
    </dgm:pt>
    <dgm:pt modelId="{6012BC92-4212-4DA1-ACEC-2B2F8C4969EB}" type="pres">
      <dgm:prSet presAssocID="{21AB314A-E0F7-43AC-8B6B-8E46E2857746}" presName="theInnerList" presStyleCnt="0"/>
      <dgm:spPr/>
    </dgm:pt>
    <dgm:pt modelId="{02876CA8-B6A6-450C-9208-EC8F37A1D347}" type="pres">
      <dgm:prSet presAssocID="{5EFFC6AA-DC2C-48C9-87A6-B5E101844F5C}" presName="childNode" presStyleLbl="node1" presStyleIdx="0" presStyleCnt="12" custLinFactNeighborX="39" custLinFactNeighborY="63012">
        <dgm:presLayoutVars>
          <dgm:bulletEnabled val="1"/>
        </dgm:presLayoutVars>
      </dgm:prSet>
      <dgm:spPr/>
    </dgm:pt>
    <dgm:pt modelId="{99EC8F10-3577-4072-AB2C-E44F25EF0746}" type="pres">
      <dgm:prSet presAssocID="{5EFFC6AA-DC2C-48C9-87A6-B5E101844F5C}" presName="aSpace2" presStyleCnt="0"/>
      <dgm:spPr/>
    </dgm:pt>
    <dgm:pt modelId="{17E9DAD8-D1FF-4439-BB63-259744CC55C1}" type="pres">
      <dgm:prSet presAssocID="{30D8790D-251D-4665-9B10-0FADBADA25EE}" presName="childNode" presStyleLbl="node1" presStyleIdx="1" presStyleCnt="12" custLinFactNeighborX="39" custLinFactNeighborY="48809">
        <dgm:presLayoutVars>
          <dgm:bulletEnabled val="1"/>
        </dgm:presLayoutVars>
      </dgm:prSet>
      <dgm:spPr/>
    </dgm:pt>
    <dgm:pt modelId="{07AE25DD-2C50-4147-A1FF-ECA89F99B3E7}" type="pres">
      <dgm:prSet presAssocID="{21AB314A-E0F7-43AC-8B6B-8E46E2857746}" presName="aSpace" presStyleCnt="0"/>
      <dgm:spPr/>
    </dgm:pt>
    <dgm:pt modelId="{1D356200-3E78-4A3F-B25F-E860E8E1E325}" type="pres">
      <dgm:prSet presAssocID="{7E633D73-8A32-4BDD-8E41-5E118A6FFCAD}" presName="compNode" presStyleCnt="0"/>
      <dgm:spPr/>
    </dgm:pt>
    <dgm:pt modelId="{8F4C2B1B-15BB-49BD-8CAD-E6D873289DE5}" type="pres">
      <dgm:prSet presAssocID="{7E633D73-8A32-4BDD-8E41-5E118A6FFCAD}" presName="aNode" presStyleLbl="bgShp" presStyleIdx="1" presStyleCnt="6"/>
      <dgm:spPr/>
    </dgm:pt>
    <dgm:pt modelId="{CF5FE9D2-4AE4-4B2A-8622-C8984F004801}" type="pres">
      <dgm:prSet presAssocID="{7E633D73-8A32-4BDD-8E41-5E118A6FFCAD}" presName="textNode" presStyleLbl="bgShp" presStyleIdx="1" presStyleCnt="6"/>
      <dgm:spPr/>
    </dgm:pt>
    <dgm:pt modelId="{352599E5-66AA-4C9F-8E6F-0E06F431133A}" type="pres">
      <dgm:prSet presAssocID="{7E633D73-8A32-4BDD-8E41-5E118A6FFCAD}" presName="compChildNode" presStyleCnt="0"/>
      <dgm:spPr/>
    </dgm:pt>
    <dgm:pt modelId="{0218069C-F2B9-40D3-B1D9-0318A7CC8BF1}" type="pres">
      <dgm:prSet presAssocID="{7E633D73-8A32-4BDD-8E41-5E118A6FFCAD}" presName="theInnerList" presStyleCnt="0"/>
      <dgm:spPr/>
    </dgm:pt>
    <dgm:pt modelId="{94CC5811-E452-4F18-B254-37CC8EB65B12}" type="pres">
      <dgm:prSet presAssocID="{A0F1A17D-1214-4FE7-9539-04A7F2BB627D}" presName="childNode" presStyleLbl="node1" presStyleIdx="2" presStyleCnt="12" custLinFactNeighborX="-454" custLinFactNeighborY="53651">
        <dgm:presLayoutVars>
          <dgm:bulletEnabled val="1"/>
        </dgm:presLayoutVars>
      </dgm:prSet>
      <dgm:spPr/>
    </dgm:pt>
    <dgm:pt modelId="{7F4E985B-D203-4149-941A-127684AAE6C8}" type="pres">
      <dgm:prSet presAssocID="{A0F1A17D-1214-4FE7-9539-04A7F2BB627D}" presName="aSpace2" presStyleCnt="0"/>
      <dgm:spPr/>
    </dgm:pt>
    <dgm:pt modelId="{B40432E2-7AE3-4B0D-8E2D-7C5971FC0ABE}" type="pres">
      <dgm:prSet presAssocID="{7CF902B3-6DD0-41F6-8A7D-072450B4B7B3}" presName="childNode" presStyleLbl="node1" presStyleIdx="3" presStyleCnt="12" custLinFactNeighborX="-454" custLinFactNeighborY="43129">
        <dgm:presLayoutVars>
          <dgm:bulletEnabled val="1"/>
        </dgm:presLayoutVars>
      </dgm:prSet>
      <dgm:spPr/>
    </dgm:pt>
    <dgm:pt modelId="{E6A06727-A9D6-4EE9-A5B2-55582EDC96BF}" type="pres">
      <dgm:prSet presAssocID="{7E633D73-8A32-4BDD-8E41-5E118A6FFCAD}" presName="aSpace" presStyleCnt="0"/>
      <dgm:spPr/>
    </dgm:pt>
    <dgm:pt modelId="{03214E9A-626A-43D5-8BDD-6322EFB5AD52}" type="pres">
      <dgm:prSet presAssocID="{429085F3-E062-4328-940C-6B62085E6BA2}" presName="compNode" presStyleCnt="0"/>
      <dgm:spPr/>
    </dgm:pt>
    <dgm:pt modelId="{C2C4F970-3D7D-4971-92D4-2C2CF589CCE1}" type="pres">
      <dgm:prSet presAssocID="{429085F3-E062-4328-940C-6B62085E6BA2}" presName="aNode" presStyleLbl="bgShp" presStyleIdx="2" presStyleCnt="6"/>
      <dgm:spPr/>
    </dgm:pt>
    <dgm:pt modelId="{829294F1-DB75-4075-B693-31B3AF931250}" type="pres">
      <dgm:prSet presAssocID="{429085F3-E062-4328-940C-6B62085E6BA2}" presName="textNode" presStyleLbl="bgShp" presStyleIdx="2" presStyleCnt="6"/>
      <dgm:spPr/>
    </dgm:pt>
    <dgm:pt modelId="{3C7549F6-734A-4917-AC9D-EF37528138A9}" type="pres">
      <dgm:prSet presAssocID="{429085F3-E062-4328-940C-6B62085E6BA2}" presName="compChildNode" presStyleCnt="0"/>
      <dgm:spPr/>
    </dgm:pt>
    <dgm:pt modelId="{38FB5CCE-ECC5-46CA-817F-EDBE0C810947}" type="pres">
      <dgm:prSet presAssocID="{429085F3-E062-4328-940C-6B62085E6BA2}" presName="theInnerList" presStyleCnt="0"/>
      <dgm:spPr/>
    </dgm:pt>
    <dgm:pt modelId="{77F0BF7D-7C28-451D-B720-E7BFEB27A2A9}" type="pres">
      <dgm:prSet presAssocID="{A7B61684-6423-4650-847E-C3975E6FB0DA}" presName="childNode" presStyleLbl="node1" presStyleIdx="4" presStyleCnt="12" custLinFactNeighborX="246" custLinFactNeighborY="53651">
        <dgm:presLayoutVars>
          <dgm:bulletEnabled val="1"/>
        </dgm:presLayoutVars>
      </dgm:prSet>
      <dgm:spPr/>
    </dgm:pt>
    <dgm:pt modelId="{D6D79902-A34D-4358-A5D5-609C14516F84}" type="pres">
      <dgm:prSet presAssocID="{A7B61684-6423-4650-847E-C3975E6FB0DA}" presName="aSpace2" presStyleCnt="0"/>
      <dgm:spPr/>
    </dgm:pt>
    <dgm:pt modelId="{62E1D62B-7E1C-4753-BEEA-69959DBE3A7E}" type="pres">
      <dgm:prSet presAssocID="{565FF0EB-83C1-439B-981A-A2EDE7324EC4}" presName="childNode" presStyleLbl="node1" presStyleIdx="5" presStyleCnt="12" custLinFactNeighborX="246" custLinFactNeighborY="30087">
        <dgm:presLayoutVars>
          <dgm:bulletEnabled val="1"/>
        </dgm:presLayoutVars>
      </dgm:prSet>
      <dgm:spPr/>
    </dgm:pt>
    <dgm:pt modelId="{EB2C1629-7BBA-4D57-9E11-4BE52FB9564E}" type="pres">
      <dgm:prSet presAssocID="{429085F3-E062-4328-940C-6B62085E6BA2}" presName="aSpace" presStyleCnt="0"/>
      <dgm:spPr/>
    </dgm:pt>
    <dgm:pt modelId="{FCE95AFD-CD50-4606-89C6-343BCC3D9752}" type="pres">
      <dgm:prSet presAssocID="{1211037F-BD4D-46DA-9F1C-71AB10859BA9}" presName="compNode" presStyleCnt="0"/>
      <dgm:spPr/>
    </dgm:pt>
    <dgm:pt modelId="{46F86C46-7E68-4338-AF62-287E49507204}" type="pres">
      <dgm:prSet presAssocID="{1211037F-BD4D-46DA-9F1C-71AB10859BA9}" presName="aNode" presStyleLbl="bgShp" presStyleIdx="3" presStyleCnt="6"/>
      <dgm:spPr/>
    </dgm:pt>
    <dgm:pt modelId="{CE02099C-FDC9-4D59-BF6E-6DC7FCB4E3A2}" type="pres">
      <dgm:prSet presAssocID="{1211037F-BD4D-46DA-9F1C-71AB10859BA9}" presName="textNode" presStyleLbl="bgShp" presStyleIdx="3" presStyleCnt="6"/>
      <dgm:spPr/>
    </dgm:pt>
    <dgm:pt modelId="{5506CFBB-7927-4942-915E-2B0D5270852B}" type="pres">
      <dgm:prSet presAssocID="{1211037F-BD4D-46DA-9F1C-71AB10859BA9}" presName="compChildNode" presStyleCnt="0"/>
      <dgm:spPr/>
    </dgm:pt>
    <dgm:pt modelId="{49F0FC07-60E0-4144-86BF-A05A87FE6B9A}" type="pres">
      <dgm:prSet presAssocID="{1211037F-BD4D-46DA-9F1C-71AB10859BA9}" presName="theInnerList" presStyleCnt="0"/>
      <dgm:spPr/>
    </dgm:pt>
    <dgm:pt modelId="{C8897A78-A9A3-4E6F-8F56-A4FD3525165E}" type="pres">
      <dgm:prSet presAssocID="{03AB8DE2-7166-4805-B99B-BF21B53BE214}" presName="childNode" presStyleLbl="node1" presStyleIdx="6" presStyleCnt="12" custLinFactNeighborX="-246" custLinFactNeighborY="53651">
        <dgm:presLayoutVars>
          <dgm:bulletEnabled val="1"/>
        </dgm:presLayoutVars>
      </dgm:prSet>
      <dgm:spPr/>
    </dgm:pt>
    <dgm:pt modelId="{7764A194-0000-4608-9AAF-39051C18812A}" type="pres">
      <dgm:prSet presAssocID="{03AB8DE2-7166-4805-B99B-BF21B53BE214}" presName="aSpace2" presStyleCnt="0"/>
      <dgm:spPr/>
    </dgm:pt>
    <dgm:pt modelId="{6830F43B-AD9B-4480-81F9-C6D675C66D3A}" type="pres">
      <dgm:prSet presAssocID="{A84458F1-28B3-472A-A738-600B9096CE79}" presName="childNode" presStyleLbl="node1" presStyleIdx="7" presStyleCnt="12" custLinFactNeighborX="-246" custLinFactNeighborY="30087">
        <dgm:presLayoutVars>
          <dgm:bulletEnabled val="1"/>
        </dgm:presLayoutVars>
      </dgm:prSet>
      <dgm:spPr/>
    </dgm:pt>
    <dgm:pt modelId="{479034CE-3B7C-4683-B323-58D2DE8A373A}" type="pres">
      <dgm:prSet presAssocID="{1211037F-BD4D-46DA-9F1C-71AB10859BA9}" presName="aSpace" presStyleCnt="0"/>
      <dgm:spPr/>
    </dgm:pt>
    <dgm:pt modelId="{1D115DF9-622A-494C-A24C-A84B73106EE4}" type="pres">
      <dgm:prSet presAssocID="{A962F7D6-2456-4E69-BDAC-13CF83BACDD4}" presName="compNode" presStyleCnt="0"/>
      <dgm:spPr/>
    </dgm:pt>
    <dgm:pt modelId="{00C12F4A-0D87-495F-9186-C65E33276DE9}" type="pres">
      <dgm:prSet presAssocID="{A962F7D6-2456-4E69-BDAC-13CF83BACDD4}" presName="aNode" presStyleLbl="bgShp" presStyleIdx="4" presStyleCnt="6"/>
      <dgm:spPr/>
    </dgm:pt>
    <dgm:pt modelId="{BEC98658-93B0-4593-912B-FE54AFDFF9F0}" type="pres">
      <dgm:prSet presAssocID="{A962F7D6-2456-4E69-BDAC-13CF83BACDD4}" presName="textNode" presStyleLbl="bgShp" presStyleIdx="4" presStyleCnt="6"/>
      <dgm:spPr/>
    </dgm:pt>
    <dgm:pt modelId="{FA1827AA-B86E-4D45-B8DB-3C3C379D69A6}" type="pres">
      <dgm:prSet presAssocID="{A962F7D6-2456-4E69-BDAC-13CF83BACDD4}" presName="compChildNode" presStyleCnt="0"/>
      <dgm:spPr/>
    </dgm:pt>
    <dgm:pt modelId="{38F5E708-937E-49DF-9B6C-9FFAB42C5223}" type="pres">
      <dgm:prSet presAssocID="{A962F7D6-2456-4E69-BDAC-13CF83BACDD4}" presName="theInnerList" presStyleCnt="0"/>
      <dgm:spPr/>
    </dgm:pt>
    <dgm:pt modelId="{B05E2277-1B26-411C-8C8F-E7842BE18532}" type="pres">
      <dgm:prSet presAssocID="{13AF4575-4087-453E-8051-887AD0AD94D0}" presName="childNode" presStyleLbl="node1" presStyleIdx="8" presStyleCnt="12" custLinFactNeighborX="454" custLinFactNeighborY="53651">
        <dgm:presLayoutVars>
          <dgm:bulletEnabled val="1"/>
        </dgm:presLayoutVars>
      </dgm:prSet>
      <dgm:spPr/>
    </dgm:pt>
    <dgm:pt modelId="{ECB5C054-99E9-45E7-AD4F-4E2A22BF5FE6}" type="pres">
      <dgm:prSet presAssocID="{13AF4575-4087-453E-8051-887AD0AD94D0}" presName="aSpace2" presStyleCnt="0"/>
      <dgm:spPr/>
    </dgm:pt>
    <dgm:pt modelId="{CD16CD60-EFE6-405E-B285-B55B3A821737}" type="pres">
      <dgm:prSet presAssocID="{5EF04AA7-EA32-4FD6-A9BD-D6686E9607C9}" presName="childNode" presStyleLbl="node1" presStyleIdx="9" presStyleCnt="12" custLinFactNeighborX="454" custLinFactNeighborY="30087">
        <dgm:presLayoutVars>
          <dgm:bulletEnabled val="1"/>
        </dgm:presLayoutVars>
      </dgm:prSet>
      <dgm:spPr/>
    </dgm:pt>
    <dgm:pt modelId="{3A8FE82B-D3A3-4F92-A797-025245D8B6CF}" type="pres">
      <dgm:prSet presAssocID="{A962F7D6-2456-4E69-BDAC-13CF83BACDD4}" presName="aSpace" presStyleCnt="0"/>
      <dgm:spPr/>
    </dgm:pt>
    <dgm:pt modelId="{E24F7E49-F095-45F0-B1C3-C3392C3EDC19}" type="pres">
      <dgm:prSet presAssocID="{A71B110C-FC40-419D-BF36-F30411A5A970}" presName="compNode" presStyleCnt="0"/>
      <dgm:spPr/>
    </dgm:pt>
    <dgm:pt modelId="{8CE1AB03-6767-4DDB-99DD-702AB570F8B8}" type="pres">
      <dgm:prSet presAssocID="{A71B110C-FC40-419D-BF36-F30411A5A970}" presName="aNode" presStyleLbl="bgShp" presStyleIdx="5" presStyleCnt="6"/>
      <dgm:spPr/>
    </dgm:pt>
    <dgm:pt modelId="{32FAEDE5-CF89-4818-8409-CC699859DD26}" type="pres">
      <dgm:prSet presAssocID="{A71B110C-FC40-419D-BF36-F30411A5A970}" presName="textNode" presStyleLbl="bgShp" presStyleIdx="5" presStyleCnt="6"/>
      <dgm:spPr/>
    </dgm:pt>
    <dgm:pt modelId="{3E6C7370-7A76-47CF-B025-BAD1BBD2AB0D}" type="pres">
      <dgm:prSet presAssocID="{A71B110C-FC40-419D-BF36-F30411A5A970}" presName="compChildNode" presStyleCnt="0"/>
      <dgm:spPr/>
    </dgm:pt>
    <dgm:pt modelId="{44476C57-8975-448D-ABBE-8390C835A91B}" type="pres">
      <dgm:prSet presAssocID="{A71B110C-FC40-419D-BF36-F30411A5A970}" presName="theInnerList" presStyleCnt="0"/>
      <dgm:spPr/>
    </dgm:pt>
    <dgm:pt modelId="{13C67333-5C00-48EA-BB4C-06DBEC0EEBCC}" type="pres">
      <dgm:prSet presAssocID="{808255AE-9242-44E8-878C-D806AAA110DB}" presName="childNode" presStyleLbl="node1" presStyleIdx="10" presStyleCnt="12" custLinFactNeighborX="-39" custLinFactNeighborY="53651">
        <dgm:presLayoutVars>
          <dgm:bulletEnabled val="1"/>
        </dgm:presLayoutVars>
      </dgm:prSet>
      <dgm:spPr/>
    </dgm:pt>
    <dgm:pt modelId="{A52BF5A4-3A88-4400-B2D8-913671729B3D}" type="pres">
      <dgm:prSet presAssocID="{808255AE-9242-44E8-878C-D806AAA110DB}" presName="aSpace2" presStyleCnt="0"/>
      <dgm:spPr/>
    </dgm:pt>
    <dgm:pt modelId="{FA0145B5-2D8A-4C8D-8D8B-1DD6A489374C}" type="pres">
      <dgm:prSet presAssocID="{231BCB4E-742F-4E18-8884-56CD5801BD16}" presName="childNode" presStyleLbl="node1" presStyleIdx="11" presStyleCnt="12" custLinFactNeighborX="-39" custLinFactNeighborY="30087">
        <dgm:presLayoutVars>
          <dgm:bulletEnabled val="1"/>
        </dgm:presLayoutVars>
      </dgm:prSet>
      <dgm:spPr/>
    </dgm:pt>
  </dgm:ptLst>
  <dgm:cxnLst>
    <dgm:cxn modelId="{C57CF004-79E5-411B-966C-619133AD72A7}" srcId="{7E633D73-8A32-4BDD-8E41-5E118A6FFCAD}" destId="{7CF902B3-6DD0-41F6-8A7D-072450B4B7B3}" srcOrd="1" destOrd="0" parTransId="{4D4C10A6-23B2-48F0-9B81-25E451C2EBB1}" sibTransId="{5509ACE8-2640-4392-ADEB-4330A073B5E0}"/>
    <dgm:cxn modelId="{8AF8030D-8AF6-4BD3-9204-EE7B8D5F5470}" type="presOf" srcId="{429085F3-E062-4328-940C-6B62085E6BA2}" destId="{C2C4F970-3D7D-4971-92D4-2C2CF589CCE1}" srcOrd="0" destOrd="0" presId="urn:microsoft.com/office/officeart/2005/8/layout/lProcess2"/>
    <dgm:cxn modelId="{8BFB150F-3444-490A-9B00-7899E2EA470E}" srcId="{A962F7D6-2456-4E69-BDAC-13CF83BACDD4}" destId="{5EF04AA7-EA32-4FD6-A9BD-D6686E9607C9}" srcOrd="1" destOrd="0" parTransId="{85811143-71DD-4627-A7F4-C08AC573D821}" sibTransId="{9C8ED2C9-CD9D-4F7C-A081-5FDB5F432CF9}"/>
    <dgm:cxn modelId="{BE42C30F-3A00-4E08-A987-21C894688CC3}" type="presOf" srcId="{A71B110C-FC40-419D-BF36-F30411A5A970}" destId="{32FAEDE5-CF89-4818-8409-CC699859DD26}" srcOrd="1" destOrd="0" presId="urn:microsoft.com/office/officeart/2005/8/layout/lProcess2"/>
    <dgm:cxn modelId="{E7555911-7869-42B6-A399-5CEAAD01BD24}" type="presOf" srcId="{A84458F1-28B3-472A-A738-600B9096CE79}" destId="{6830F43B-AD9B-4480-81F9-C6D675C66D3A}" srcOrd="0" destOrd="0" presId="urn:microsoft.com/office/officeart/2005/8/layout/lProcess2"/>
    <dgm:cxn modelId="{216A4926-E979-4614-841B-C1D3DAD306BE}" type="presOf" srcId="{7CF902B3-6DD0-41F6-8A7D-072450B4B7B3}" destId="{B40432E2-7AE3-4B0D-8E2D-7C5971FC0ABE}" srcOrd="0" destOrd="0" presId="urn:microsoft.com/office/officeart/2005/8/layout/lProcess2"/>
    <dgm:cxn modelId="{5F58932F-6759-45D5-9187-740BEAA4FED3}" srcId="{A962F7D6-2456-4E69-BDAC-13CF83BACDD4}" destId="{13AF4575-4087-453E-8051-887AD0AD94D0}" srcOrd="0" destOrd="0" parTransId="{2053F08D-71EE-47AE-8B55-94837B27B335}" sibTransId="{AF4E7B8E-2ECD-4D53-B805-FEDBD4C705BE}"/>
    <dgm:cxn modelId="{001E2832-F86C-4715-9FA2-9AB9D5D827B2}" srcId="{1DE1281D-CBE5-4D7C-A756-E96FAD012497}" destId="{1211037F-BD4D-46DA-9F1C-71AB10859BA9}" srcOrd="3" destOrd="0" parTransId="{EC5FCCC8-FD3F-4A0D-A2D3-FAD2C26D2B4D}" sibTransId="{9C33C269-CBA6-4869-ABB1-E220E83A69F3}"/>
    <dgm:cxn modelId="{4F25F137-BE21-49B3-B52F-8EF6D73EF522}" srcId="{A71B110C-FC40-419D-BF36-F30411A5A970}" destId="{231BCB4E-742F-4E18-8884-56CD5801BD16}" srcOrd="1" destOrd="0" parTransId="{79B4317C-C538-4055-9718-0883C46C6858}" sibTransId="{567AFDD5-380D-42E1-8CEC-38183865682F}"/>
    <dgm:cxn modelId="{F9899A47-EA25-4F36-B965-1D9358EAD061}" type="presOf" srcId="{565FF0EB-83C1-439B-981A-A2EDE7324EC4}" destId="{62E1D62B-7E1C-4753-BEEA-69959DBE3A7E}" srcOrd="0" destOrd="0" presId="urn:microsoft.com/office/officeart/2005/8/layout/lProcess2"/>
    <dgm:cxn modelId="{B3519C55-994E-4D7A-A6D6-B522D22CBBC7}" type="presOf" srcId="{21AB314A-E0F7-43AC-8B6B-8E46E2857746}" destId="{E6453A38-AA72-474A-9005-BB98C28E8A4A}" srcOrd="1" destOrd="0" presId="urn:microsoft.com/office/officeart/2005/8/layout/lProcess2"/>
    <dgm:cxn modelId="{C1453757-7AEE-47F2-8301-29794EA0904E}" type="presOf" srcId="{30D8790D-251D-4665-9B10-0FADBADA25EE}" destId="{17E9DAD8-D1FF-4439-BB63-259744CC55C1}" srcOrd="0" destOrd="0" presId="urn:microsoft.com/office/officeart/2005/8/layout/lProcess2"/>
    <dgm:cxn modelId="{66681358-6285-4D66-B9C5-AFFEA3C842B0}" srcId="{1DE1281D-CBE5-4D7C-A756-E96FAD012497}" destId="{7E633D73-8A32-4BDD-8E41-5E118A6FFCAD}" srcOrd="1" destOrd="0" parTransId="{C8692F84-8231-4DB8-ACAC-7C2D056ACD20}" sibTransId="{44B3934A-1474-4A0F-934A-F34E219B92C7}"/>
    <dgm:cxn modelId="{B48C2458-0A88-486E-966D-A426883EC0E4}" srcId="{1DE1281D-CBE5-4D7C-A756-E96FAD012497}" destId="{A71B110C-FC40-419D-BF36-F30411A5A970}" srcOrd="5" destOrd="0" parTransId="{5DBAE335-3F07-40A9-9F0E-5032F0F1E028}" sibTransId="{25340499-1BA7-457B-B25D-46A9B3ABEFB1}"/>
    <dgm:cxn modelId="{2092F45F-A6CB-4EFF-989B-6E5A57DAD35D}" type="presOf" srcId="{21AB314A-E0F7-43AC-8B6B-8E46E2857746}" destId="{8DD92390-3FE2-42FA-AAD5-C0617E6C1E84}" srcOrd="0" destOrd="0" presId="urn:microsoft.com/office/officeart/2005/8/layout/lProcess2"/>
    <dgm:cxn modelId="{FB8B8B63-0B85-47EE-B10D-27B234D18553}" srcId="{429085F3-E062-4328-940C-6B62085E6BA2}" destId="{A7B61684-6423-4650-847E-C3975E6FB0DA}" srcOrd="0" destOrd="0" parTransId="{8E8E9B94-BD9C-4703-9B15-8478FD859341}" sibTransId="{1475758B-5C74-4126-92B7-4803F462B78B}"/>
    <dgm:cxn modelId="{72F34966-8E5F-438C-811C-9ADB9C711C4C}" srcId="{1DE1281D-CBE5-4D7C-A756-E96FAD012497}" destId="{A962F7D6-2456-4E69-BDAC-13CF83BACDD4}" srcOrd="4" destOrd="0" parTransId="{25318C6E-FADF-430E-901C-56CDAC2B2FC1}" sibTransId="{F9D32868-6F5B-440C-919B-694B45F4E052}"/>
    <dgm:cxn modelId="{5606EF7A-11D8-45C2-95D3-1057B60645A5}" type="presOf" srcId="{1211037F-BD4D-46DA-9F1C-71AB10859BA9}" destId="{46F86C46-7E68-4338-AF62-287E49507204}" srcOrd="0" destOrd="0" presId="urn:microsoft.com/office/officeart/2005/8/layout/lProcess2"/>
    <dgm:cxn modelId="{6600527F-BFB6-499D-B281-AFDA8F02D314}" type="presOf" srcId="{A0F1A17D-1214-4FE7-9539-04A7F2BB627D}" destId="{94CC5811-E452-4F18-B254-37CC8EB65B12}" srcOrd="0" destOrd="0" presId="urn:microsoft.com/office/officeart/2005/8/layout/lProcess2"/>
    <dgm:cxn modelId="{F27C957F-070A-433B-B4D2-FBF02FF39D09}" srcId="{429085F3-E062-4328-940C-6B62085E6BA2}" destId="{565FF0EB-83C1-439B-981A-A2EDE7324EC4}" srcOrd="1" destOrd="0" parTransId="{AE57235C-AD0A-488D-9145-781870A0FDAF}" sibTransId="{C19C56D7-83BF-457C-87C1-267353CB27AF}"/>
    <dgm:cxn modelId="{5646AF83-F2ED-454C-9438-134338D3F359}" type="presOf" srcId="{808255AE-9242-44E8-878C-D806AAA110DB}" destId="{13C67333-5C00-48EA-BB4C-06DBEC0EEBCC}" srcOrd="0" destOrd="0" presId="urn:microsoft.com/office/officeart/2005/8/layout/lProcess2"/>
    <dgm:cxn modelId="{13831985-F650-4C65-B3A6-E21104596570}" type="presOf" srcId="{A962F7D6-2456-4E69-BDAC-13CF83BACDD4}" destId="{BEC98658-93B0-4593-912B-FE54AFDFF9F0}" srcOrd="1" destOrd="0" presId="urn:microsoft.com/office/officeart/2005/8/layout/lProcess2"/>
    <dgm:cxn modelId="{345FEB85-2293-4007-855E-4E275CAD9E0C}" type="presOf" srcId="{1211037F-BD4D-46DA-9F1C-71AB10859BA9}" destId="{CE02099C-FDC9-4D59-BF6E-6DC7FCB4E3A2}" srcOrd="1" destOrd="0" presId="urn:microsoft.com/office/officeart/2005/8/layout/lProcess2"/>
    <dgm:cxn modelId="{52496E8A-5777-4B42-999D-D8276CB079A2}" srcId="{21AB314A-E0F7-43AC-8B6B-8E46E2857746}" destId="{5EFFC6AA-DC2C-48C9-87A6-B5E101844F5C}" srcOrd="0" destOrd="0" parTransId="{B0947260-CA04-4E01-8B2A-3F317E9210B0}" sibTransId="{E8F688E0-A7AE-4FFE-903B-CE4425328119}"/>
    <dgm:cxn modelId="{A4BD598B-3D34-46F5-89EB-4617248889BE}" type="presOf" srcId="{03AB8DE2-7166-4805-B99B-BF21B53BE214}" destId="{C8897A78-A9A3-4E6F-8F56-A4FD3525165E}" srcOrd="0" destOrd="0" presId="urn:microsoft.com/office/officeart/2005/8/layout/lProcess2"/>
    <dgm:cxn modelId="{D32F4A92-6D18-40E8-B600-472477A9A20B}" srcId="{1211037F-BD4D-46DA-9F1C-71AB10859BA9}" destId="{03AB8DE2-7166-4805-B99B-BF21B53BE214}" srcOrd="0" destOrd="0" parTransId="{07005116-A011-4B58-A365-0522E654F4F7}" sibTransId="{89D2DA37-D98F-4E6C-BAC8-67D10CC3922A}"/>
    <dgm:cxn modelId="{506EE799-9177-461B-A55F-A20F4DF57419}" srcId="{1DE1281D-CBE5-4D7C-A756-E96FAD012497}" destId="{21AB314A-E0F7-43AC-8B6B-8E46E2857746}" srcOrd="0" destOrd="0" parTransId="{7D3B4724-34E4-40F7-BFDC-52A1409BC176}" sibTransId="{88F8D98D-0742-4189-A5B2-2A70DFB7B7A2}"/>
    <dgm:cxn modelId="{6F41CB9B-18E9-456A-9358-93B7705261A7}" type="presOf" srcId="{429085F3-E062-4328-940C-6B62085E6BA2}" destId="{829294F1-DB75-4075-B693-31B3AF931250}" srcOrd="1" destOrd="0" presId="urn:microsoft.com/office/officeart/2005/8/layout/lProcess2"/>
    <dgm:cxn modelId="{2C37F69E-2C37-40F3-9460-DE353047FA42}" type="presOf" srcId="{5EFFC6AA-DC2C-48C9-87A6-B5E101844F5C}" destId="{02876CA8-B6A6-450C-9208-EC8F37A1D347}" srcOrd="0" destOrd="0" presId="urn:microsoft.com/office/officeart/2005/8/layout/lProcess2"/>
    <dgm:cxn modelId="{F48CFFA9-D0F0-4A94-9B82-593DAFA00E67}" srcId="{7E633D73-8A32-4BDD-8E41-5E118A6FFCAD}" destId="{A0F1A17D-1214-4FE7-9539-04A7F2BB627D}" srcOrd="0" destOrd="0" parTransId="{55881FC5-33A5-4281-84A6-4DE3FC81E058}" sibTransId="{A89DEFF8-DA5E-4CEA-B331-1644009F07CC}"/>
    <dgm:cxn modelId="{73FB22C3-CB7D-449E-A626-30DC9908B2DE}" type="presOf" srcId="{13AF4575-4087-453E-8051-887AD0AD94D0}" destId="{B05E2277-1B26-411C-8C8F-E7842BE18532}" srcOrd="0" destOrd="0" presId="urn:microsoft.com/office/officeart/2005/8/layout/lProcess2"/>
    <dgm:cxn modelId="{C1009BC6-FBD7-4803-9122-98A1FC62CA7E}" srcId="{21AB314A-E0F7-43AC-8B6B-8E46E2857746}" destId="{30D8790D-251D-4665-9B10-0FADBADA25EE}" srcOrd="1" destOrd="0" parTransId="{247F0E35-9562-473D-A64F-469230FC8112}" sibTransId="{D57A6725-4418-408B-87A5-E257025BBA59}"/>
    <dgm:cxn modelId="{E89537C9-2656-4D00-B6B7-4A3ABCA906F0}" srcId="{A71B110C-FC40-419D-BF36-F30411A5A970}" destId="{808255AE-9242-44E8-878C-D806AAA110DB}" srcOrd="0" destOrd="0" parTransId="{FF2A4BD2-C9C0-42BF-AF3C-1A2EB7A6A4CE}" sibTransId="{C953B0CA-ABA3-41C9-A6B0-B6C074ED0BDB}"/>
    <dgm:cxn modelId="{7A1A1ED5-0CF6-418D-9299-695E383A5204}" type="presOf" srcId="{5EF04AA7-EA32-4FD6-A9BD-D6686E9607C9}" destId="{CD16CD60-EFE6-405E-B285-B55B3A821737}" srcOrd="0" destOrd="0" presId="urn:microsoft.com/office/officeart/2005/8/layout/lProcess2"/>
    <dgm:cxn modelId="{003AC5D9-4E96-4986-BED7-2EB388552D04}" type="presOf" srcId="{A962F7D6-2456-4E69-BDAC-13CF83BACDD4}" destId="{00C12F4A-0D87-495F-9186-C65E33276DE9}" srcOrd="0" destOrd="0" presId="urn:microsoft.com/office/officeart/2005/8/layout/lProcess2"/>
    <dgm:cxn modelId="{89820CDE-0BE4-4C9D-94FC-C818159D025A}" type="presOf" srcId="{7E633D73-8A32-4BDD-8E41-5E118A6FFCAD}" destId="{8F4C2B1B-15BB-49BD-8CAD-E6D873289DE5}" srcOrd="0" destOrd="0" presId="urn:microsoft.com/office/officeart/2005/8/layout/lProcess2"/>
    <dgm:cxn modelId="{2DB2B9E3-C889-4BF8-8050-135F874ABAA1}" srcId="{1DE1281D-CBE5-4D7C-A756-E96FAD012497}" destId="{429085F3-E062-4328-940C-6B62085E6BA2}" srcOrd="2" destOrd="0" parTransId="{39BBC217-CDB2-4BFA-9E56-D4E4C4A4AB08}" sibTransId="{EEA5E0DB-8782-483B-880D-236202A869F6}"/>
    <dgm:cxn modelId="{DA9F6DE6-3D22-47D4-B764-CFA81877810B}" type="presOf" srcId="{1DE1281D-CBE5-4D7C-A756-E96FAD012497}" destId="{765D1112-E23E-4B40-8C8F-BBD99073224B}" srcOrd="0" destOrd="0" presId="urn:microsoft.com/office/officeart/2005/8/layout/lProcess2"/>
    <dgm:cxn modelId="{D5C6F0E8-9057-468C-8F48-A36B11BA95C0}" type="presOf" srcId="{A71B110C-FC40-419D-BF36-F30411A5A970}" destId="{8CE1AB03-6767-4DDB-99DD-702AB570F8B8}" srcOrd="0" destOrd="0" presId="urn:microsoft.com/office/officeart/2005/8/layout/lProcess2"/>
    <dgm:cxn modelId="{A50E3CFA-E52B-49C8-A2F0-625588B6298D}" type="presOf" srcId="{7E633D73-8A32-4BDD-8E41-5E118A6FFCAD}" destId="{CF5FE9D2-4AE4-4B2A-8622-C8984F004801}" srcOrd="1" destOrd="0" presId="urn:microsoft.com/office/officeart/2005/8/layout/lProcess2"/>
    <dgm:cxn modelId="{BE9D22FD-A179-48EF-9071-FCAEFE77D20D}" type="presOf" srcId="{A7B61684-6423-4650-847E-C3975E6FB0DA}" destId="{77F0BF7D-7C28-451D-B720-E7BFEB27A2A9}" srcOrd="0" destOrd="0" presId="urn:microsoft.com/office/officeart/2005/8/layout/lProcess2"/>
    <dgm:cxn modelId="{938527FE-27B5-4304-9F04-C38BE4F90338}" type="presOf" srcId="{231BCB4E-742F-4E18-8884-56CD5801BD16}" destId="{FA0145B5-2D8A-4C8D-8D8B-1DD6A489374C}" srcOrd="0" destOrd="0" presId="urn:microsoft.com/office/officeart/2005/8/layout/lProcess2"/>
    <dgm:cxn modelId="{C66695FE-A4D7-47D7-81DA-EC6F63AAAA1A}" srcId="{1211037F-BD4D-46DA-9F1C-71AB10859BA9}" destId="{A84458F1-28B3-472A-A738-600B9096CE79}" srcOrd="1" destOrd="0" parTransId="{F82FA765-A8D0-4798-86C6-60F8D83D070A}" sibTransId="{357A303B-7A87-4480-9D73-BBAB41C0F521}"/>
    <dgm:cxn modelId="{046AB39D-D137-4F84-B71E-C58B3A7E48D7}" type="presParOf" srcId="{765D1112-E23E-4B40-8C8F-BBD99073224B}" destId="{F1FF652E-116C-4406-A883-E753625046D1}" srcOrd="0" destOrd="0" presId="urn:microsoft.com/office/officeart/2005/8/layout/lProcess2"/>
    <dgm:cxn modelId="{BF242BE9-7263-4572-A985-C9A1FC976947}" type="presParOf" srcId="{F1FF652E-116C-4406-A883-E753625046D1}" destId="{8DD92390-3FE2-42FA-AAD5-C0617E6C1E84}" srcOrd="0" destOrd="0" presId="urn:microsoft.com/office/officeart/2005/8/layout/lProcess2"/>
    <dgm:cxn modelId="{678BAECF-47F8-484C-9955-3F5C48C5AF6F}" type="presParOf" srcId="{F1FF652E-116C-4406-A883-E753625046D1}" destId="{E6453A38-AA72-474A-9005-BB98C28E8A4A}" srcOrd="1" destOrd="0" presId="urn:microsoft.com/office/officeart/2005/8/layout/lProcess2"/>
    <dgm:cxn modelId="{3E25D657-C593-4357-B6B8-D9DEC92DBDDA}" type="presParOf" srcId="{F1FF652E-116C-4406-A883-E753625046D1}" destId="{3B44D549-0B85-4A17-A18B-6B1B07FAC5D9}" srcOrd="2" destOrd="0" presId="urn:microsoft.com/office/officeart/2005/8/layout/lProcess2"/>
    <dgm:cxn modelId="{ADB6DE77-F7A9-48B2-8C85-02F93C560DD5}" type="presParOf" srcId="{3B44D549-0B85-4A17-A18B-6B1B07FAC5D9}" destId="{6012BC92-4212-4DA1-ACEC-2B2F8C4969EB}" srcOrd="0" destOrd="0" presId="urn:microsoft.com/office/officeart/2005/8/layout/lProcess2"/>
    <dgm:cxn modelId="{6843036C-9FB2-4D3E-A2A0-A867EDE09ED5}" type="presParOf" srcId="{6012BC92-4212-4DA1-ACEC-2B2F8C4969EB}" destId="{02876CA8-B6A6-450C-9208-EC8F37A1D347}" srcOrd="0" destOrd="0" presId="urn:microsoft.com/office/officeart/2005/8/layout/lProcess2"/>
    <dgm:cxn modelId="{4B068948-AFDE-445A-96BD-A03ACE925BDB}" type="presParOf" srcId="{6012BC92-4212-4DA1-ACEC-2B2F8C4969EB}" destId="{99EC8F10-3577-4072-AB2C-E44F25EF0746}" srcOrd="1" destOrd="0" presId="urn:microsoft.com/office/officeart/2005/8/layout/lProcess2"/>
    <dgm:cxn modelId="{B41E8785-71BF-45C1-B5BF-AFF4422696D0}" type="presParOf" srcId="{6012BC92-4212-4DA1-ACEC-2B2F8C4969EB}" destId="{17E9DAD8-D1FF-4439-BB63-259744CC55C1}" srcOrd="2" destOrd="0" presId="urn:microsoft.com/office/officeart/2005/8/layout/lProcess2"/>
    <dgm:cxn modelId="{2F7B50B9-3204-410F-87DE-D4A543C2A659}" type="presParOf" srcId="{765D1112-E23E-4B40-8C8F-BBD99073224B}" destId="{07AE25DD-2C50-4147-A1FF-ECA89F99B3E7}" srcOrd="1" destOrd="0" presId="urn:microsoft.com/office/officeart/2005/8/layout/lProcess2"/>
    <dgm:cxn modelId="{A6CF8853-4C51-4194-9335-B7B93FC3DC60}" type="presParOf" srcId="{765D1112-E23E-4B40-8C8F-BBD99073224B}" destId="{1D356200-3E78-4A3F-B25F-E860E8E1E325}" srcOrd="2" destOrd="0" presId="urn:microsoft.com/office/officeart/2005/8/layout/lProcess2"/>
    <dgm:cxn modelId="{EBD0BC10-A9B4-442D-8C1A-46B236DAB93E}" type="presParOf" srcId="{1D356200-3E78-4A3F-B25F-E860E8E1E325}" destId="{8F4C2B1B-15BB-49BD-8CAD-E6D873289DE5}" srcOrd="0" destOrd="0" presId="urn:microsoft.com/office/officeart/2005/8/layout/lProcess2"/>
    <dgm:cxn modelId="{C781339C-2DD6-4414-A77E-B10B9CCC1568}" type="presParOf" srcId="{1D356200-3E78-4A3F-B25F-E860E8E1E325}" destId="{CF5FE9D2-4AE4-4B2A-8622-C8984F004801}" srcOrd="1" destOrd="0" presId="urn:microsoft.com/office/officeart/2005/8/layout/lProcess2"/>
    <dgm:cxn modelId="{82C4207C-3751-40CA-B915-39862BC9C618}" type="presParOf" srcId="{1D356200-3E78-4A3F-B25F-E860E8E1E325}" destId="{352599E5-66AA-4C9F-8E6F-0E06F431133A}" srcOrd="2" destOrd="0" presId="urn:microsoft.com/office/officeart/2005/8/layout/lProcess2"/>
    <dgm:cxn modelId="{CD2B7FDB-8D67-4A38-A808-80B8EE446D0F}" type="presParOf" srcId="{352599E5-66AA-4C9F-8E6F-0E06F431133A}" destId="{0218069C-F2B9-40D3-B1D9-0318A7CC8BF1}" srcOrd="0" destOrd="0" presId="urn:microsoft.com/office/officeart/2005/8/layout/lProcess2"/>
    <dgm:cxn modelId="{CFE794E2-7B3F-4848-9339-8AC1D8E46255}" type="presParOf" srcId="{0218069C-F2B9-40D3-B1D9-0318A7CC8BF1}" destId="{94CC5811-E452-4F18-B254-37CC8EB65B12}" srcOrd="0" destOrd="0" presId="urn:microsoft.com/office/officeart/2005/8/layout/lProcess2"/>
    <dgm:cxn modelId="{B3DFB827-7E32-4EFE-9C1F-0E9C1864B7CA}" type="presParOf" srcId="{0218069C-F2B9-40D3-B1D9-0318A7CC8BF1}" destId="{7F4E985B-D203-4149-941A-127684AAE6C8}" srcOrd="1" destOrd="0" presId="urn:microsoft.com/office/officeart/2005/8/layout/lProcess2"/>
    <dgm:cxn modelId="{E2512C58-3942-469E-93EE-C2486A12024E}" type="presParOf" srcId="{0218069C-F2B9-40D3-B1D9-0318A7CC8BF1}" destId="{B40432E2-7AE3-4B0D-8E2D-7C5971FC0ABE}" srcOrd="2" destOrd="0" presId="urn:microsoft.com/office/officeart/2005/8/layout/lProcess2"/>
    <dgm:cxn modelId="{03ACAD19-E765-4AAD-BB86-6740E0F9E6F6}" type="presParOf" srcId="{765D1112-E23E-4B40-8C8F-BBD99073224B}" destId="{E6A06727-A9D6-4EE9-A5B2-55582EDC96BF}" srcOrd="3" destOrd="0" presId="urn:microsoft.com/office/officeart/2005/8/layout/lProcess2"/>
    <dgm:cxn modelId="{9A64D469-9C8B-4E6C-9BD1-6C2A5EB318D0}" type="presParOf" srcId="{765D1112-E23E-4B40-8C8F-BBD99073224B}" destId="{03214E9A-626A-43D5-8BDD-6322EFB5AD52}" srcOrd="4" destOrd="0" presId="urn:microsoft.com/office/officeart/2005/8/layout/lProcess2"/>
    <dgm:cxn modelId="{C78518BE-816E-4CD1-8D2A-6DCB8BA33B8C}" type="presParOf" srcId="{03214E9A-626A-43D5-8BDD-6322EFB5AD52}" destId="{C2C4F970-3D7D-4971-92D4-2C2CF589CCE1}" srcOrd="0" destOrd="0" presId="urn:microsoft.com/office/officeart/2005/8/layout/lProcess2"/>
    <dgm:cxn modelId="{EDF93160-FB99-4A8B-8049-38809FEC71F8}" type="presParOf" srcId="{03214E9A-626A-43D5-8BDD-6322EFB5AD52}" destId="{829294F1-DB75-4075-B693-31B3AF931250}" srcOrd="1" destOrd="0" presId="urn:microsoft.com/office/officeart/2005/8/layout/lProcess2"/>
    <dgm:cxn modelId="{38C58782-1E34-4366-AB9F-6BB1503A4198}" type="presParOf" srcId="{03214E9A-626A-43D5-8BDD-6322EFB5AD52}" destId="{3C7549F6-734A-4917-AC9D-EF37528138A9}" srcOrd="2" destOrd="0" presId="urn:microsoft.com/office/officeart/2005/8/layout/lProcess2"/>
    <dgm:cxn modelId="{BEABAD9B-C833-4CEC-B685-8EAF6F0DBEF4}" type="presParOf" srcId="{3C7549F6-734A-4917-AC9D-EF37528138A9}" destId="{38FB5CCE-ECC5-46CA-817F-EDBE0C810947}" srcOrd="0" destOrd="0" presId="urn:microsoft.com/office/officeart/2005/8/layout/lProcess2"/>
    <dgm:cxn modelId="{39043333-2E47-4DC7-BD73-FB81B88D3DF5}" type="presParOf" srcId="{38FB5CCE-ECC5-46CA-817F-EDBE0C810947}" destId="{77F0BF7D-7C28-451D-B720-E7BFEB27A2A9}" srcOrd="0" destOrd="0" presId="urn:microsoft.com/office/officeart/2005/8/layout/lProcess2"/>
    <dgm:cxn modelId="{8E1806AB-9609-4F01-9F1D-97FB839CD554}" type="presParOf" srcId="{38FB5CCE-ECC5-46CA-817F-EDBE0C810947}" destId="{D6D79902-A34D-4358-A5D5-609C14516F84}" srcOrd="1" destOrd="0" presId="urn:microsoft.com/office/officeart/2005/8/layout/lProcess2"/>
    <dgm:cxn modelId="{2C4CAE38-5550-452D-BE25-F97EF3EDDEEE}" type="presParOf" srcId="{38FB5CCE-ECC5-46CA-817F-EDBE0C810947}" destId="{62E1D62B-7E1C-4753-BEEA-69959DBE3A7E}" srcOrd="2" destOrd="0" presId="urn:microsoft.com/office/officeart/2005/8/layout/lProcess2"/>
    <dgm:cxn modelId="{1D6C84AE-E143-4131-9D14-C115DC458C2F}" type="presParOf" srcId="{765D1112-E23E-4B40-8C8F-BBD99073224B}" destId="{EB2C1629-7BBA-4D57-9E11-4BE52FB9564E}" srcOrd="5" destOrd="0" presId="urn:microsoft.com/office/officeart/2005/8/layout/lProcess2"/>
    <dgm:cxn modelId="{199143D8-123D-4CCE-BA77-1E200236DEC0}" type="presParOf" srcId="{765D1112-E23E-4B40-8C8F-BBD99073224B}" destId="{FCE95AFD-CD50-4606-89C6-343BCC3D9752}" srcOrd="6" destOrd="0" presId="urn:microsoft.com/office/officeart/2005/8/layout/lProcess2"/>
    <dgm:cxn modelId="{07103FB1-22D1-44C2-831D-1D271CB17CC3}" type="presParOf" srcId="{FCE95AFD-CD50-4606-89C6-343BCC3D9752}" destId="{46F86C46-7E68-4338-AF62-287E49507204}" srcOrd="0" destOrd="0" presId="urn:microsoft.com/office/officeart/2005/8/layout/lProcess2"/>
    <dgm:cxn modelId="{8420468D-C965-4DD8-81A9-BA32558C4CD3}" type="presParOf" srcId="{FCE95AFD-CD50-4606-89C6-343BCC3D9752}" destId="{CE02099C-FDC9-4D59-BF6E-6DC7FCB4E3A2}" srcOrd="1" destOrd="0" presId="urn:microsoft.com/office/officeart/2005/8/layout/lProcess2"/>
    <dgm:cxn modelId="{0854E2D0-FD54-4B0C-AAD0-443CCB438B34}" type="presParOf" srcId="{FCE95AFD-CD50-4606-89C6-343BCC3D9752}" destId="{5506CFBB-7927-4942-915E-2B0D5270852B}" srcOrd="2" destOrd="0" presId="urn:microsoft.com/office/officeart/2005/8/layout/lProcess2"/>
    <dgm:cxn modelId="{14670280-ED82-406D-A729-CFDF3DEE06B9}" type="presParOf" srcId="{5506CFBB-7927-4942-915E-2B0D5270852B}" destId="{49F0FC07-60E0-4144-86BF-A05A87FE6B9A}" srcOrd="0" destOrd="0" presId="urn:microsoft.com/office/officeart/2005/8/layout/lProcess2"/>
    <dgm:cxn modelId="{8AE981D4-0143-4209-A286-3A9BDA23C996}" type="presParOf" srcId="{49F0FC07-60E0-4144-86BF-A05A87FE6B9A}" destId="{C8897A78-A9A3-4E6F-8F56-A4FD3525165E}" srcOrd="0" destOrd="0" presId="urn:microsoft.com/office/officeart/2005/8/layout/lProcess2"/>
    <dgm:cxn modelId="{E4F222E2-1FFE-4326-BD52-51E1B58B2C1D}" type="presParOf" srcId="{49F0FC07-60E0-4144-86BF-A05A87FE6B9A}" destId="{7764A194-0000-4608-9AAF-39051C18812A}" srcOrd="1" destOrd="0" presId="urn:microsoft.com/office/officeart/2005/8/layout/lProcess2"/>
    <dgm:cxn modelId="{85973D3D-6A48-4F21-94A9-87649449A724}" type="presParOf" srcId="{49F0FC07-60E0-4144-86BF-A05A87FE6B9A}" destId="{6830F43B-AD9B-4480-81F9-C6D675C66D3A}" srcOrd="2" destOrd="0" presId="urn:microsoft.com/office/officeart/2005/8/layout/lProcess2"/>
    <dgm:cxn modelId="{4E31C695-6C8B-41D7-A934-0C86E33FDCED}" type="presParOf" srcId="{765D1112-E23E-4B40-8C8F-BBD99073224B}" destId="{479034CE-3B7C-4683-B323-58D2DE8A373A}" srcOrd="7" destOrd="0" presId="urn:microsoft.com/office/officeart/2005/8/layout/lProcess2"/>
    <dgm:cxn modelId="{51BC8024-B06D-4C62-AC64-652AB93F4171}" type="presParOf" srcId="{765D1112-E23E-4B40-8C8F-BBD99073224B}" destId="{1D115DF9-622A-494C-A24C-A84B73106EE4}" srcOrd="8" destOrd="0" presId="urn:microsoft.com/office/officeart/2005/8/layout/lProcess2"/>
    <dgm:cxn modelId="{84637261-93F3-419A-ADE4-966ED01E88C9}" type="presParOf" srcId="{1D115DF9-622A-494C-A24C-A84B73106EE4}" destId="{00C12F4A-0D87-495F-9186-C65E33276DE9}" srcOrd="0" destOrd="0" presId="urn:microsoft.com/office/officeart/2005/8/layout/lProcess2"/>
    <dgm:cxn modelId="{F6DBCB75-E611-4B4D-9BDE-A3618B31B34F}" type="presParOf" srcId="{1D115DF9-622A-494C-A24C-A84B73106EE4}" destId="{BEC98658-93B0-4593-912B-FE54AFDFF9F0}" srcOrd="1" destOrd="0" presId="urn:microsoft.com/office/officeart/2005/8/layout/lProcess2"/>
    <dgm:cxn modelId="{416BD775-FD36-463E-924D-E104F32FFE48}" type="presParOf" srcId="{1D115DF9-622A-494C-A24C-A84B73106EE4}" destId="{FA1827AA-B86E-4D45-B8DB-3C3C379D69A6}" srcOrd="2" destOrd="0" presId="urn:microsoft.com/office/officeart/2005/8/layout/lProcess2"/>
    <dgm:cxn modelId="{1C8ED5DA-5850-4F21-8EA8-CDA2479728FB}" type="presParOf" srcId="{FA1827AA-B86E-4D45-B8DB-3C3C379D69A6}" destId="{38F5E708-937E-49DF-9B6C-9FFAB42C5223}" srcOrd="0" destOrd="0" presId="urn:microsoft.com/office/officeart/2005/8/layout/lProcess2"/>
    <dgm:cxn modelId="{0C935729-6AEA-4A41-B5F0-46B47C712C35}" type="presParOf" srcId="{38F5E708-937E-49DF-9B6C-9FFAB42C5223}" destId="{B05E2277-1B26-411C-8C8F-E7842BE18532}" srcOrd="0" destOrd="0" presId="urn:microsoft.com/office/officeart/2005/8/layout/lProcess2"/>
    <dgm:cxn modelId="{E66A048F-80E8-43B8-B076-AF2F7D657482}" type="presParOf" srcId="{38F5E708-937E-49DF-9B6C-9FFAB42C5223}" destId="{ECB5C054-99E9-45E7-AD4F-4E2A22BF5FE6}" srcOrd="1" destOrd="0" presId="urn:microsoft.com/office/officeart/2005/8/layout/lProcess2"/>
    <dgm:cxn modelId="{34681835-4E64-4060-BA47-8A7CA893253A}" type="presParOf" srcId="{38F5E708-937E-49DF-9B6C-9FFAB42C5223}" destId="{CD16CD60-EFE6-405E-B285-B55B3A821737}" srcOrd="2" destOrd="0" presId="urn:microsoft.com/office/officeart/2005/8/layout/lProcess2"/>
    <dgm:cxn modelId="{4D4F3762-05FF-4F81-9299-C3AE7921F012}" type="presParOf" srcId="{765D1112-E23E-4B40-8C8F-BBD99073224B}" destId="{3A8FE82B-D3A3-4F92-A797-025245D8B6CF}" srcOrd="9" destOrd="0" presId="urn:microsoft.com/office/officeart/2005/8/layout/lProcess2"/>
    <dgm:cxn modelId="{56E73E83-AD00-4FFB-A089-063164A7DAE1}" type="presParOf" srcId="{765D1112-E23E-4B40-8C8F-BBD99073224B}" destId="{E24F7E49-F095-45F0-B1C3-C3392C3EDC19}" srcOrd="10" destOrd="0" presId="urn:microsoft.com/office/officeart/2005/8/layout/lProcess2"/>
    <dgm:cxn modelId="{8CF1EA89-C6B5-4ED3-A18C-35746358FA35}" type="presParOf" srcId="{E24F7E49-F095-45F0-B1C3-C3392C3EDC19}" destId="{8CE1AB03-6767-4DDB-99DD-702AB570F8B8}" srcOrd="0" destOrd="0" presId="urn:microsoft.com/office/officeart/2005/8/layout/lProcess2"/>
    <dgm:cxn modelId="{F37FE22A-3D03-429D-BE47-B5147614D491}" type="presParOf" srcId="{E24F7E49-F095-45F0-B1C3-C3392C3EDC19}" destId="{32FAEDE5-CF89-4818-8409-CC699859DD26}" srcOrd="1" destOrd="0" presId="urn:microsoft.com/office/officeart/2005/8/layout/lProcess2"/>
    <dgm:cxn modelId="{105A1084-3B59-4BFA-8D20-4777CC31B613}" type="presParOf" srcId="{E24F7E49-F095-45F0-B1C3-C3392C3EDC19}" destId="{3E6C7370-7A76-47CF-B025-BAD1BBD2AB0D}" srcOrd="2" destOrd="0" presId="urn:microsoft.com/office/officeart/2005/8/layout/lProcess2"/>
    <dgm:cxn modelId="{F4C92AF7-2D7A-46FB-AB05-83551C529D21}" type="presParOf" srcId="{3E6C7370-7A76-47CF-B025-BAD1BBD2AB0D}" destId="{44476C57-8975-448D-ABBE-8390C835A91B}" srcOrd="0" destOrd="0" presId="urn:microsoft.com/office/officeart/2005/8/layout/lProcess2"/>
    <dgm:cxn modelId="{31F7274E-A3C6-4D73-9C5F-20B5EEF7B0A0}" type="presParOf" srcId="{44476C57-8975-448D-ABBE-8390C835A91B}" destId="{13C67333-5C00-48EA-BB4C-06DBEC0EEBCC}" srcOrd="0" destOrd="0" presId="urn:microsoft.com/office/officeart/2005/8/layout/lProcess2"/>
    <dgm:cxn modelId="{E509AEDE-ECC4-4D1B-B3FD-CF7C79277757}" type="presParOf" srcId="{44476C57-8975-448D-ABBE-8390C835A91B}" destId="{A52BF5A4-3A88-4400-B2D8-913671729B3D}" srcOrd="1" destOrd="0" presId="urn:microsoft.com/office/officeart/2005/8/layout/lProcess2"/>
    <dgm:cxn modelId="{11FC2CEF-7B42-4770-AE1D-5DC95DD3F2F8}" type="presParOf" srcId="{44476C57-8975-448D-ABBE-8390C835A91B}" destId="{FA0145B5-2D8A-4C8D-8D8B-1DD6A489374C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92390-3FE2-42FA-AAD5-C0617E6C1E84}">
      <dsp:nvSpPr>
        <dsp:cNvPr id="0" name=""/>
        <dsp:cNvSpPr/>
      </dsp:nvSpPr>
      <dsp:spPr>
        <a:xfrm>
          <a:off x="4342" y="0"/>
          <a:ext cx="1715525" cy="358040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How we move our bodies</a:t>
          </a:r>
        </a:p>
      </dsp:txBody>
      <dsp:txXfrm>
        <a:off x="4342" y="0"/>
        <a:ext cx="1715525" cy="1074121"/>
      </dsp:txXfrm>
    </dsp:sp>
    <dsp:sp modelId="{02876CA8-B6A6-450C-9208-EC8F37A1D347}">
      <dsp:nvSpPr>
        <dsp:cNvPr id="0" name=""/>
        <dsp:cNvSpPr/>
      </dsp:nvSpPr>
      <dsp:spPr>
        <a:xfrm>
          <a:off x="176430" y="1586921"/>
          <a:ext cx="1372420" cy="1565247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solidFill>
                <a:schemeClr val="tx1"/>
              </a:solidFill>
            </a:rPr>
            <a:t>To introduce and explore a range of fundamental movement skills</a:t>
          </a:r>
        </a:p>
      </dsp:txBody>
      <dsp:txXfrm>
        <a:off x="216627" y="1627118"/>
        <a:ext cx="1292026" cy="1484853"/>
      </dsp:txXfrm>
    </dsp:sp>
    <dsp:sp modelId="{8F4C2B1B-15BB-49BD-8CAD-E6D873289DE5}">
      <dsp:nvSpPr>
        <dsp:cNvPr id="0" name=""/>
        <dsp:cNvSpPr/>
      </dsp:nvSpPr>
      <dsp:spPr>
        <a:xfrm>
          <a:off x="1848532" y="0"/>
          <a:ext cx="1715525" cy="358040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tx1"/>
              </a:solidFill>
            </a:rPr>
            <a:t>Hand-Eye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tx1"/>
              </a:solidFill>
            </a:rPr>
            <a:t>Co-ordination</a:t>
          </a:r>
        </a:p>
      </dsp:txBody>
      <dsp:txXfrm>
        <a:off x="1848532" y="0"/>
        <a:ext cx="1715525" cy="1074121"/>
      </dsp:txXfrm>
    </dsp:sp>
    <dsp:sp modelId="{94CC5811-E452-4F18-B254-37CC8EB65B12}">
      <dsp:nvSpPr>
        <dsp:cNvPr id="0" name=""/>
        <dsp:cNvSpPr/>
      </dsp:nvSpPr>
      <dsp:spPr>
        <a:xfrm>
          <a:off x="2013853" y="1574796"/>
          <a:ext cx="1372420" cy="1577022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i="0" u="none" kern="1200" dirty="0">
              <a:solidFill>
                <a:schemeClr val="tx1"/>
              </a:solidFill>
            </a:rPr>
            <a:t>Explore basic movements including throwing &amp; catching</a:t>
          </a:r>
          <a:endParaRPr lang="en-GB" sz="1500" kern="1200" dirty="0">
            <a:solidFill>
              <a:schemeClr val="tx1"/>
            </a:solidFill>
          </a:endParaRPr>
        </a:p>
      </dsp:txBody>
      <dsp:txXfrm>
        <a:off x="2054050" y="1614993"/>
        <a:ext cx="1292026" cy="1496628"/>
      </dsp:txXfrm>
    </dsp:sp>
    <dsp:sp modelId="{C2C4F970-3D7D-4971-92D4-2C2CF589CCE1}">
      <dsp:nvSpPr>
        <dsp:cNvPr id="0" name=""/>
        <dsp:cNvSpPr/>
      </dsp:nvSpPr>
      <dsp:spPr>
        <a:xfrm>
          <a:off x="3692721" y="0"/>
          <a:ext cx="1715525" cy="358040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Gymnastics: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</a:rPr>
            <a:t>Shapes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</a:rPr>
            <a:t>Balance</a:t>
          </a:r>
        </a:p>
      </dsp:txBody>
      <dsp:txXfrm>
        <a:off x="3692721" y="0"/>
        <a:ext cx="1715525" cy="1074121"/>
      </dsp:txXfrm>
    </dsp:sp>
    <dsp:sp modelId="{77F0BF7D-7C28-451D-B720-E7BFEB27A2A9}">
      <dsp:nvSpPr>
        <dsp:cNvPr id="0" name=""/>
        <dsp:cNvSpPr/>
      </dsp:nvSpPr>
      <dsp:spPr>
        <a:xfrm>
          <a:off x="3867650" y="1570968"/>
          <a:ext cx="1372420" cy="1580862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solidFill>
                <a:schemeClr val="tx1"/>
              </a:solidFill>
            </a:rPr>
            <a:t>To introduce the skills of balancing agility and co-ordination, in a variety of activities</a:t>
          </a:r>
        </a:p>
      </dsp:txBody>
      <dsp:txXfrm>
        <a:off x="3907847" y="1611165"/>
        <a:ext cx="1292026" cy="1500468"/>
      </dsp:txXfrm>
    </dsp:sp>
    <dsp:sp modelId="{46F86C46-7E68-4338-AF62-287E49507204}">
      <dsp:nvSpPr>
        <dsp:cNvPr id="0" name=""/>
        <dsp:cNvSpPr/>
      </dsp:nvSpPr>
      <dsp:spPr>
        <a:xfrm>
          <a:off x="5536911" y="0"/>
          <a:ext cx="1715525" cy="358040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tx1"/>
              </a:solidFill>
            </a:rPr>
            <a:t>Striking &amp; Fielding</a:t>
          </a:r>
        </a:p>
      </dsp:txBody>
      <dsp:txXfrm>
        <a:off x="5536911" y="0"/>
        <a:ext cx="1715525" cy="1074121"/>
      </dsp:txXfrm>
    </dsp:sp>
    <dsp:sp modelId="{C8897A78-A9A3-4E6F-8F56-A4FD3525165E}">
      <dsp:nvSpPr>
        <dsp:cNvPr id="0" name=""/>
        <dsp:cNvSpPr/>
      </dsp:nvSpPr>
      <dsp:spPr>
        <a:xfrm>
          <a:off x="5705088" y="1582290"/>
          <a:ext cx="1372420" cy="1569529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solidFill>
                <a:schemeClr val="tx1"/>
              </a:solidFill>
            </a:rPr>
            <a:t>Explore the various forms of striking and fielding that exist within physical activity</a:t>
          </a:r>
        </a:p>
      </dsp:txBody>
      <dsp:txXfrm>
        <a:off x="5745285" y="1622487"/>
        <a:ext cx="1292026" cy="1489135"/>
      </dsp:txXfrm>
    </dsp:sp>
    <dsp:sp modelId="{00C12F4A-0D87-495F-9186-C65E33276DE9}">
      <dsp:nvSpPr>
        <dsp:cNvPr id="0" name=""/>
        <dsp:cNvSpPr/>
      </dsp:nvSpPr>
      <dsp:spPr>
        <a:xfrm>
          <a:off x="7382439" y="0"/>
          <a:ext cx="1715525" cy="358040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Dance: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Feel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Create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Perform</a:t>
          </a:r>
          <a:endParaRPr lang="en-GB" sz="1600" b="1" kern="1200" dirty="0">
            <a:solidFill>
              <a:schemeClr val="tx1"/>
            </a:solidFill>
          </a:endParaRPr>
        </a:p>
      </dsp:txBody>
      <dsp:txXfrm>
        <a:off x="7382439" y="0"/>
        <a:ext cx="1715525" cy="1074121"/>
      </dsp:txXfrm>
    </dsp:sp>
    <dsp:sp modelId="{0FC63772-49AA-4696-9F98-DEF230C3BE7B}">
      <dsp:nvSpPr>
        <dsp:cNvPr id="0" name=""/>
        <dsp:cNvSpPr/>
      </dsp:nvSpPr>
      <dsp:spPr>
        <a:xfrm>
          <a:off x="7558884" y="1627427"/>
          <a:ext cx="1372420" cy="1499129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i="0" u="none" kern="1200" dirty="0">
              <a:solidFill>
                <a:schemeClr val="tx1"/>
              </a:solidFill>
            </a:rPr>
            <a:t>Perform dances using simple movement patterns </a:t>
          </a:r>
          <a:endParaRPr lang="en-GB" sz="1500" kern="1200" dirty="0">
            <a:solidFill>
              <a:schemeClr val="tx1"/>
            </a:solidFill>
          </a:endParaRPr>
        </a:p>
      </dsp:txBody>
      <dsp:txXfrm>
        <a:off x="7599081" y="1667624"/>
        <a:ext cx="1292026" cy="1418735"/>
      </dsp:txXfrm>
    </dsp:sp>
    <dsp:sp modelId="{8CE1AB03-6767-4DDB-99DD-702AB570F8B8}">
      <dsp:nvSpPr>
        <dsp:cNvPr id="0" name=""/>
        <dsp:cNvSpPr/>
      </dsp:nvSpPr>
      <dsp:spPr>
        <a:xfrm>
          <a:off x="9225291" y="0"/>
          <a:ext cx="1715525" cy="358040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kern="1200" dirty="0">
            <a:solidFill>
              <a:schemeClr val="tx1"/>
            </a:solidFill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kern="1200" dirty="0">
            <a:solidFill>
              <a:schemeClr val="tx1"/>
            </a:solidFill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Run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Jump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Throw</a:t>
          </a:r>
          <a:endParaRPr lang="en-GB" sz="1100" kern="1200" dirty="0">
            <a:solidFill>
              <a:schemeClr val="tx1"/>
            </a:solidFill>
          </a:endParaRPr>
        </a:p>
      </dsp:txBody>
      <dsp:txXfrm>
        <a:off x="9225291" y="0"/>
        <a:ext cx="1715525" cy="1074121"/>
      </dsp:txXfrm>
    </dsp:sp>
    <dsp:sp modelId="{13C67333-5C00-48EA-BB4C-06DBEC0EEBCC}">
      <dsp:nvSpPr>
        <dsp:cNvPr id="0" name=""/>
        <dsp:cNvSpPr/>
      </dsp:nvSpPr>
      <dsp:spPr>
        <a:xfrm>
          <a:off x="9396308" y="1578985"/>
          <a:ext cx="1372420" cy="1572833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baseline="0" dirty="0">
              <a:solidFill>
                <a:schemeClr val="tx1"/>
              </a:solidFill>
            </a:rPr>
            <a:t>Sample the different ways we can run, jump &amp; throw </a:t>
          </a:r>
          <a:endParaRPr lang="en-GB" sz="1500" kern="1200" dirty="0">
            <a:solidFill>
              <a:schemeClr val="tx1"/>
            </a:solidFill>
          </a:endParaRPr>
        </a:p>
      </dsp:txBody>
      <dsp:txXfrm>
        <a:off x="9436505" y="1619182"/>
        <a:ext cx="1292026" cy="14924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92390-3FE2-42FA-AAD5-C0617E6C1E84}">
      <dsp:nvSpPr>
        <dsp:cNvPr id="0" name=""/>
        <dsp:cNvSpPr/>
      </dsp:nvSpPr>
      <dsp:spPr>
        <a:xfrm>
          <a:off x="4342" y="0"/>
          <a:ext cx="1715525" cy="3580404"/>
        </a:xfrm>
        <a:prstGeom prst="roundRect">
          <a:avLst>
            <a:gd name="adj" fmla="val 10000"/>
          </a:avLst>
        </a:prstGeom>
        <a:solidFill>
          <a:srgbClr val="C2C9E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Chasing &amp; Evading</a:t>
          </a:r>
        </a:p>
      </dsp:txBody>
      <dsp:txXfrm>
        <a:off x="4342" y="0"/>
        <a:ext cx="1715525" cy="1074121"/>
      </dsp:txXfrm>
    </dsp:sp>
    <dsp:sp modelId="{02876CA8-B6A6-450C-9208-EC8F37A1D347}">
      <dsp:nvSpPr>
        <dsp:cNvPr id="0" name=""/>
        <dsp:cNvSpPr/>
      </dsp:nvSpPr>
      <dsp:spPr>
        <a:xfrm>
          <a:off x="176430" y="1586921"/>
          <a:ext cx="1372420" cy="1565247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To explore sprinting, changes of pace, and spatial awareness</a:t>
          </a:r>
        </a:p>
      </dsp:txBody>
      <dsp:txXfrm>
        <a:off x="216627" y="1627118"/>
        <a:ext cx="1292026" cy="1484853"/>
      </dsp:txXfrm>
    </dsp:sp>
    <dsp:sp modelId="{8F4C2B1B-15BB-49BD-8CAD-E6D873289DE5}">
      <dsp:nvSpPr>
        <dsp:cNvPr id="0" name=""/>
        <dsp:cNvSpPr/>
      </dsp:nvSpPr>
      <dsp:spPr>
        <a:xfrm>
          <a:off x="1848532" y="0"/>
          <a:ext cx="1715525" cy="3580404"/>
        </a:xfrm>
        <a:prstGeom prst="roundRect">
          <a:avLst>
            <a:gd name="adj" fmla="val 10000"/>
          </a:avLst>
        </a:prstGeom>
        <a:solidFill>
          <a:srgbClr val="C2C9E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Throwing &amp;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Catching –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Target games</a:t>
          </a:r>
        </a:p>
      </dsp:txBody>
      <dsp:txXfrm>
        <a:off x="1848532" y="0"/>
        <a:ext cx="1715525" cy="1074121"/>
      </dsp:txXfrm>
    </dsp:sp>
    <dsp:sp modelId="{94CC5811-E452-4F18-B254-37CC8EB65B12}">
      <dsp:nvSpPr>
        <dsp:cNvPr id="0" name=""/>
        <dsp:cNvSpPr/>
      </dsp:nvSpPr>
      <dsp:spPr>
        <a:xfrm>
          <a:off x="2013853" y="1574796"/>
          <a:ext cx="1372420" cy="1577022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i="0" u="none" kern="1200" dirty="0">
              <a:solidFill>
                <a:schemeClr val="bg1"/>
              </a:solidFill>
            </a:rPr>
            <a:t>Master basic movements including throwing &amp; catching and apply them in game settings</a:t>
          </a:r>
          <a:endParaRPr lang="en-GB" sz="1500" kern="1200" dirty="0">
            <a:solidFill>
              <a:schemeClr val="bg1"/>
            </a:solidFill>
          </a:endParaRPr>
        </a:p>
      </dsp:txBody>
      <dsp:txXfrm>
        <a:off x="2054050" y="1614993"/>
        <a:ext cx="1292026" cy="1496628"/>
      </dsp:txXfrm>
    </dsp:sp>
    <dsp:sp modelId="{C2C4F970-3D7D-4971-92D4-2C2CF589CCE1}">
      <dsp:nvSpPr>
        <dsp:cNvPr id="0" name=""/>
        <dsp:cNvSpPr/>
      </dsp:nvSpPr>
      <dsp:spPr>
        <a:xfrm>
          <a:off x="3692721" y="0"/>
          <a:ext cx="1715525" cy="3580404"/>
        </a:xfrm>
        <a:prstGeom prst="roundRect">
          <a:avLst>
            <a:gd name="adj" fmla="val 10000"/>
          </a:avLst>
        </a:prstGeom>
        <a:solidFill>
          <a:srgbClr val="C2C9E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Gymnastics: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Shapes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Balance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Create</a:t>
          </a:r>
          <a:endParaRPr lang="en-GB" sz="2400" kern="1200" dirty="0"/>
        </a:p>
      </dsp:txBody>
      <dsp:txXfrm>
        <a:off x="3692721" y="0"/>
        <a:ext cx="1715525" cy="1074121"/>
      </dsp:txXfrm>
    </dsp:sp>
    <dsp:sp modelId="{77F0BF7D-7C28-451D-B720-E7BFEB27A2A9}">
      <dsp:nvSpPr>
        <dsp:cNvPr id="0" name=""/>
        <dsp:cNvSpPr/>
      </dsp:nvSpPr>
      <dsp:spPr>
        <a:xfrm>
          <a:off x="3867650" y="1570968"/>
          <a:ext cx="1372420" cy="1580862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Develop balance, agility and co-ordination, and apply these in a range of activities</a:t>
          </a:r>
        </a:p>
      </dsp:txBody>
      <dsp:txXfrm>
        <a:off x="3907847" y="1611165"/>
        <a:ext cx="1292026" cy="1500468"/>
      </dsp:txXfrm>
    </dsp:sp>
    <dsp:sp modelId="{46F86C46-7E68-4338-AF62-287E49507204}">
      <dsp:nvSpPr>
        <dsp:cNvPr id="0" name=""/>
        <dsp:cNvSpPr/>
      </dsp:nvSpPr>
      <dsp:spPr>
        <a:xfrm>
          <a:off x="5536911" y="0"/>
          <a:ext cx="1715525" cy="3580404"/>
        </a:xfrm>
        <a:prstGeom prst="roundRect">
          <a:avLst>
            <a:gd name="adj" fmla="val 10000"/>
          </a:avLst>
        </a:prstGeom>
        <a:solidFill>
          <a:srgbClr val="C2C9E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Striking and Fielding</a:t>
          </a:r>
          <a:endParaRPr lang="en-GB" sz="1100" kern="1200" dirty="0"/>
        </a:p>
      </dsp:txBody>
      <dsp:txXfrm>
        <a:off x="5536911" y="0"/>
        <a:ext cx="1715525" cy="1074121"/>
      </dsp:txXfrm>
    </dsp:sp>
    <dsp:sp modelId="{2988DDDC-7156-463D-8EB0-88DF1C335D6A}">
      <dsp:nvSpPr>
        <dsp:cNvPr id="0" name=""/>
        <dsp:cNvSpPr/>
      </dsp:nvSpPr>
      <dsp:spPr>
        <a:xfrm>
          <a:off x="5705088" y="1610450"/>
          <a:ext cx="1372420" cy="1572833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Explore the various forms of striking that exist within physical activity and apply these in games</a:t>
          </a:r>
        </a:p>
      </dsp:txBody>
      <dsp:txXfrm>
        <a:off x="5745285" y="1650647"/>
        <a:ext cx="1292026" cy="1492439"/>
      </dsp:txXfrm>
    </dsp:sp>
    <dsp:sp modelId="{00C12F4A-0D87-495F-9186-C65E33276DE9}">
      <dsp:nvSpPr>
        <dsp:cNvPr id="0" name=""/>
        <dsp:cNvSpPr/>
      </dsp:nvSpPr>
      <dsp:spPr>
        <a:xfrm>
          <a:off x="7382439" y="0"/>
          <a:ext cx="1715525" cy="3580404"/>
        </a:xfrm>
        <a:prstGeom prst="roundRect">
          <a:avLst>
            <a:gd name="adj" fmla="val 10000"/>
          </a:avLst>
        </a:prstGeom>
        <a:solidFill>
          <a:srgbClr val="C2C9E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Dance: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Feel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Create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Perform </a:t>
          </a:r>
          <a:endParaRPr lang="en-GB" sz="1100" kern="1200" dirty="0"/>
        </a:p>
      </dsp:txBody>
      <dsp:txXfrm>
        <a:off x="7382439" y="0"/>
        <a:ext cx="1715525" cy="1074121"/>
      </dsp:txXfrm>
    </dsp:sp>
    <dsp:sp modelId="{0FC63772-49AA-4696-9F98-DEF230C3BE7B}">
      <dsp:nvSpPr>
        <dsp:cNvPr id="0" name=""/>
        <dsp:cNvSpPr/>
      </dsp:nvSpPr>
      <dsp:spPr>
        <a:xfrm>
          <a:off x="7558884" y="1627416"/>
          <a:ext cx="1372420" cy="1499152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u="none" kern="1200" dirty="0">
              <a:solidFill>
                <a:schemeClr val="bg1"/>
              </a:solidFill>
            </a:rPr>
            <a:t>Perform dances using simple movement patterns and begin to explore sequencing</a:t>
          </a:r>
          <a:endParaRPr lang="en-GB" sz="1400" kern="1200" dirty="0">
            <a:solidFill>
              <a:schemeClr val="bg1"/>
            </a:solidFill>
          </a:endParaRPr>
        </a:p>
      </dsp:txBody>
      <dsp:txXfrm>
        <a:off x="7599081" y="1667613"/>
        <a:ext cx="1292026" cy="1418758"/>
      </dsp:txXfrm>
    </dsp:sp>
    <dsp:sp modelId="{8CE1AB03-6767-4DDB-99DD-702AB570F8B8}">
      <dsp:nvSpPr>
        <dsp:cNvPr id="0" name=""/>
        <dsp:cNvSpPr/>
      </dsp:nvSpPr>
      <dsp:spPr>
        <a:xfrm>
          <a:off x="9225291" y="0"/>
          <a:ext cx="1715525" cy="3580404"/>
        </a:xfrm>
        <a:prstGeom prst="roundRect">
          <a:avLst>
            <a:gd name="adj" fmla="val 10000"/>
          </a:avLst>
        </a:prstGeom>
        <a:solidFill>
          <a:srgbClr val="C2C9E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Run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Jump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Throw</a:t>
          </a:r>
          <a:r>
            <a:rPr lang="en-GB" sz="2400" kern="1200" dirty="0"/>
            <a:t> </a:t>
          </a:r>
          <a:endParaRPr lang="en-GB" sz="1600" kern="1200" dirty="0"/>
        </a:p>
      </dsp:txBody>
      <dsp:txXfrm>
        <a:off x="9225291" y="0"/>
        <a:ext cx="1715525" cy="1074121"/>
      </dsp:txXfrm>
    </dsp:sp>
    <dsp:sp modelId="{13C67333-5C00-48EA-BB4C-06DBEC0EEBCC}">
      <dsp:nvSpPr>
        <dsp:cNvPr id="0" name=""/>
        <dsp:cNvSpPr/>
      </dsp:nvSpPr>
      <dsp:spPr>
        <a:xfrm>
          <a:off x="9396308" y="1578985"/>
          <a:ext cx="1372420" cy="1572833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solidFill>
                <a:schemeClr val="bg1"/>
              </a:solidFill>
            </a:rPr>
            <a:t>Use</a:t>
          </a:r>
          <a:r>
            <a:rPr lang="en-GB" sz="1500" kern="1200" baseline="0" dirty="0">
              <a:solidFill>
                <a:schemeClr val="bg1"/>
              </a:solidFill>
            </a:rPr>
            <a:t> running, jumping and throwing in isolation and combination</a:t>
          </a:r>
          <a:endParaRPr lang="en-GB" sz="1500" kern="1200" dirty="0">
            <a:solidFill>
              <a:schemeClr val="bg1"/>
            </a:solidFill>
          </a:endParaRPr>
        </a:p>
      </dsp:txBody>
      <dsp:txXfrm>
        <a:off x="9436505" y="1619182"/>
        <a:ext cx="1292026" cy="14924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92390-3FE2-42FA-AAD5-C0617E6C1E84}">
      <dsp:nvSpPr>
        <dsp:cNvPr id="0" name=""/>
        <dsp:cNvSpPr/>
      </dsp:nvSpPr>
      <dsp:spPr>
        <a:xfrm>
          <a:off x="1777" y="0"/>
          <a:ext cx="1712853" cy="548446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Protect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Support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Invade</a:t>
          </a:r>
        </a:p>
      </dsp:txBody>
      <dsp:txXfrm>
        <a:off x="1777" y="0"/>
        <a:ext cx="1712853" cy="1645339"/>
      </dsp:txXfrm>
    </dsp:sp>
    <dsp:sp modelId="{02876CA8-B6A6-450C-9208-EC8F37A1D347}">
      <dsp:nvSpPr>
        <dsp:cNvPr id="0" name=""/>
        <dsp:cNvSpPr/>
      </dsp:nvSpPr>
      <dsp:spPr>
        <a:xfrm>
          <a:off x="173597" y="1807252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To explore the most effective ways of attacking and defending in an invasion game</a:t>
          </a:r>
        </a:p>
      </dsp:txBody>
      <dsp:txXfrm>
        <a:off x="213731" y="1847386"/>
        <a:ext cx="1290014" cy="1573372"/>
      </dsp:txXfrm>
    </dsp:sp>
    <dsp:sp modelId="{17E9DAD8-D1FF-4439-BB63-259744CC55C1}">
      <dsp:nvSpPr>
        <dsp:cNvPr id="0" name=""/>
        <dsp:cNvSpPr/>
      </dsp:nvSpPr>
      <dsp:spPr>
        <a:xfrm>
          <a:off x="173597" y="3679166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Hockey</a:t>
          </a:r>
        </a:p>
      </dsp:txBody>
      <dsp:txXfrm>
        <a:off x="213731" y="3719300"/>
        <a:ext cx="1290014" cy="1573372"/>
      </dsp:txXfrm>
    </dsp:sp>
    <dsp:sp modelId="{8F4C2B1B-15BB-49BD-8CAD-E6D873289DE5}">
      <dsp:nvSpPr>
        <dsp:cNvPr id="0" name=""/>
        <dsp:cNvSpPr/>
      </dsp:nvSpPr>
      <dsp:spPr>
        <a:xfrm>
          <a:off x="1843094" y="0"/>
          <a:ext cx="1712853" cy="548446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Aim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Strike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Recover</a:t>
          </a:r>
        </a:p>
      </dsp:txBody>
      <dsp:txXfrm>
        <a:off x="1843094" y="0"/>
        <a:ext cx="1712853" cy="1645339"/>
      </dsp:txXfrm>
    </dsp:sp>
    <dsp:sp modelId="{94CC5811-E452-4F18-B254-37CC8EB65B12}">
      <dsp:nvSpPr>
        <dsp:cNvPr id="0" name=""/>
        <dsp:cNvSpPr/>
      </dsp:nvSpPr>
      <dsp:spPr>
        <a:xfrm>
          <a:off x="2008159" y="1783437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To further develop the skills of striking and fielding and individuals’ tactical understanding of these games </a:t>
          </a:r>
        </a:p>
      </dsp:txBody>
      <dsp:txXfrm>
        <a:off x="2048293" y="1823571"/>
        <a:ext cx="1290014" cy="1573372"/>
      </dsp:txXfrm>
    </dsp:sp>
    <dsp:sp modelId="{B40432E2-7AE3-4B0D-8E2D-7C5971FC0ABE}">
      <dsp:nvSpPr>
        <dsp:cNvPr id="0" name=""/>
        <dsp:cNvSpPr/>
      </dsp:nvSpPr>
      <dsp:spPr>
        <a:xfrm>
          <a:off x="2008159" y="3664716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Cricket</a:t>
          </a:r>
        </a:p>
      </dsp:txBody>
      <dsp:txXfrm>
        <a:off x="2048293" y="3704850"/>
        <a:ext cx="1290014" cy="1573372"/>
      </dsp:txXfrm>
    </dsp:sp>
    <dsp:sp modelId="{C2C4F970-3D7D-4971-92D4-2C2CF589CCE1}">
      <dsp:nvSpPr>
        <dsp:cNvPr id="0" name=""/>
        <dsp:cNvSpPr/>
      </dsp:nvSpPr>
      <dsp:spPr>
        <a:xfrm>
          <a:off x="3684412" y="0"/>
          <a:ext cx="1712853" cy="548446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Flexibility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Control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Connect</a:t>
          </a:r>
        </a:p>
      </dsp:txBody>
      <dsp:txXfrm>
        <a:off x="3684412" y="0"/>
        <a:ext cx="1712853" cy="1645339"/>
      </dsp:txXfrm>
    </dsp:sp>
    <dsp:sp modelId="{77F0BF7D-7C28-451D-B720-E7BFEB27A2A9}">
      <dsp:nvSpPr>
        <dsp:cNvPr id="0" name=""/>
        <dsp:cNvSpPr/>
      </dsp:nvSpPr>
      <dsp:spPr>
        <a:xfrm>
          <a:off x="3859068" y="1783437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Develop flexibility, strength, technique, and control within team and individual routines</a:t>
          </a:r>
        </a:p>
      </dsp:txBody>
      <dsp:txXfrm>
        <a:off x="3899202" y="1823571"/>
        <a:ext cx="1290014" cy="1573372"/>
      </dsp:txXfrm>
    </dsp:sp>
    <dsp:sp modelId="{62E1D62B-7E1C-4753-BEEA-69959DBE3A7E}">
      <dsp:nvSpPr>
        <dsp:cNvPr id="0" name=""/>
        <dsp:cNvSpPr/>
      </dsp:nvSpPr>
      <dsp:spPr>
        <a:xfrm>
          <a:off x="3859068" y="3631536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Gymnastics</a:t>
          </a:r>
        </a:p>
      </dsp:txBody>
      <dsp:txXfrm>
        <a:off x="3899202" y="3671670"/>
        <a:ext cx="1290014" cy="1573372"/>
      </dsp:txXfrm>
    </dsp:sp>
    <dsp:sp modelId="{46F86C46-7E68-4338-AF62-287E49507204}">
      <dsp:nvSpPr>
        <dsp:cNvPr id="0" name=""/>
        <dsp:cNvSpPr/>
      </dsp:nvSpPr>
      <dsp:spPr>
        <a:xfrm>
          <a:off x="9212697" y="0"/>
          <a:ext cx="1712853" cy="548446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Run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Jump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Throw</a:t>
          </a:r>
        </a:p>
      </dsp:txBody>
      <dsp:txXfrm>
        <a:off x="9212697" y="0"/>
        <a:ext cx="1712853" cy="1645339"/>
      </dsp:txXfrm>
    </dsp:sp>
    <dsp:sp modelId="{C8897A78-A9A3-4E6F-8F56-A4FD3525165E}">
      <dsp:nvSpPr>
        <dsp:cNvPr id="0" name=""/>
        <dsp:cNvSpPr/>
      </dsp:nvSpPr>
      <dsp:spPr>
        <a:xfrm>
          <a:off x="9380622" y="1783437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/>
            <a:t>To explore athletic disciplines that include modified running, throwing and jumping techniques </a:t>
          </a:r>
          <a:endParaRPr lang="en-GB" sz="1400" kern="1200" dirty="0"/>
        </a:p>
      </dsp:txBody>
      <dsp:txXfrm>
        <a:off x="9420756" y="1823571"/>
        <a:ext cx="1290014" cy="1573372"/>
      </dsp:txXfrm>
    </dsp:sp>
    <dsp:sp modelId="{6830F43B-AD9B-4480-81F9-C6D675C66D3A}">
      <dsp:nvSpPr>
        <dsp:cNvPr id="0" name=""/>
        <dsp:cNvSpPr/>
      </dsp:nvSpPr>
      <dsp:spPr>
        <a:xfrm>
          <a:off x="9380622" y="3631536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Athletics</a:t>
          </a:r>
        </a:p>
      </dsp:txBody>
      <dsp:txXfrm>
        <a:off x="9420756" y="3671670"/>
        <a:ext cx="1290014" cy="1573372"/>
      </dsp:txXfrm>
    </dsp:sp>
    <dsp:sp modelId="{00C12F4A-0D87-495F-9186-C65E33276DE9}">
      <dsp:nvSpPr>
        <dsp:cNvPr id="0" name=""/>
        <dsp:cNvSpPr/>
      </dsp:nvSpPr>
      <dsp:spPr>
        <a:xfrm>
          <a:off x="5517490" y="0"/>
          <a:ext cx="1735017" cy="548446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Design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Make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Play</a:t>
          </a:r>
        </a:p>
      </dsp:txBody>
      <dsp:txXfrm>
        <a:off x="5517490" y="0"/>
        <a:ext cx="1735017" cy="1645339"/>
      </dsp:txXfrm>
    </dsp:sp>
    <dsp:sp modelId="{B05E2277-1B26-411C-8C8F-E7842BE18532}">
      <dsp:nvSpPr>
        <dsp:cNvPr id="0" name=""/>
        <dsp:cNvSpPr/>
      </dsp:nvSpPr>
      <dsp:spPr>
        <a:xfrm>
          <a:off x="5706068" y="1783437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To solve individuals and team challenges within an outdoor activity</a:t>
          </a:r>
        </a:p>
      </dsp:txBody>
      <dsp:txXfrm>
        <a:off x="5746202" y="1823571"/>
        <a:ext cx="1290014" cy="1573372"/>
      </dsp:txXfrm>
    </dsp:sp>
    <dsp:sp modelId="{CD16CD60-EFE6-405E-B285-B55B3A821737}">
      <dsp:nvSpPr>
        <dsp:cNvPr id="0" name=""/>
        <dsp:cNvSpPr/>
      </dsp:nvSpPr>
      <dsp:spPr>
        <a:xfrm>
          <a:off x="5706068" y="3631536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Disc Golf</a:t>
          </a:r>
        </a:p>
      </dsp:txBody>
      <dsp:txXfrm>
        <a:off x="5746202" y="3671670"/>
        <a:ext cx="1290014" cy="1573372"/>
      </dsp:txXfrm>
    </dsp:sp>
    <dsp:sp modelId="{8CE1AB03-6767-4DDB-99DD-702AB570F8B8}">
      <dsp:nvSpPr>
        <dsp:cNvPr id="0" name=""/>
        <dsp:cNvSpPr/>
      </dsp:nvSpPr>
      <dsp:spPr>
        <a:xfrm>
          <a:off x="7400293" y="0"/>
          <a:ext cx="1712853" cy="548446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Feel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Create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Perform</a:t>
          </a:r>
        </a:p>
      </dsp:txBody>
      <dsp:txXfrm>
        <a:off x="7400293" y="0"/>
        <a:ext cx="1712853" cy="1645339"/>
      </dsp:txXfrm>
    </dsp:sp>
    <dsp:sp modelId="{13C67333-5C00-48EA-BB4C-06DBEC0EEBCC}">
      <dsp:nvSpPr>
        <dsp:cNvPr id="0" name=""/>
        <dsp:cNvSpPr/>
      </dsp:nvSpPr>
      <dsp:spPr>
        <a:xfrm>
          <a:off x="7571047" y="1783437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Perform routines using a range of movement patterns from memory</a:t>
          </a:r>
        </a:p>
      </dsp:txBody>
      <dsp:txXfrm>
        <a:off x="7611181" y="1823571"/>
        <a:ext cx="1290014" cy="1573372"/>
      </dsp:txXfrm>
    </dsp:sp>
    <dsp:sp modelId="{747E5727-DD2A-421C-87FD-9A591AE4B7E9}">
      <dsp:nvSpPr>
        <dsp:cNvPr id="0" name=""/>
        <dsp:cNvSpPr/>
      </dsp:nvSpPr>
      <dsp:spPr>
        <a:xfrm>
          <a:off x="7571047" y="3631536"/>
          <a:ext cx="1370282" cy="165364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Dance</a:t>
          </a:r>
        </a:p>
      </dsp:txBody>
      <dsp:txXfrm>
        <a:off x="7611181" y="3671670"/>
        <a:ext cx="1290014" cy="15733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92390-3FE2-42FA-AAD5-C0617E6C1E84}">
      <dsp:nvSpPr>
        <dsp:cNvPr id="0" name=""/>
        <dsp:cNvSpPr/>
      </dsp:nvSpPr>
      <dsp:spPr>
        <a:xfrm>
          <a:off x="4342" y="0"/>
          <a:ext cx="1715525" cy="548446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Combine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Exploit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Organise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 dirty="0"/>
        </a:p>
      </dsp:txBody>
      <dsp:txXfrm>
        <a:off x="4342" y="0"/>
        <a:ext cx="1715525" cy="1645339"/>
      </dsp:txXfrm>
    </dsp:sp>
    <dsp:sp modelId="{02876CA8-B6A6-450C-9208-EC8F37A1D347}">
      <dsp:nvSpPr>
        <dsp:cNvPr id="0" name=""/>
        <dsp:cNvSpPr/>
      </dsp:nvSpPr>
      <dsp:spPr>
        <a:xfrm>
          <a:off x="176430" y="1807252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To evaluate performance within a team game, and understand the other roles within sport</a:t>
          </a:r>
        </a:p>
      </dsp:txBody>
      <dsp:txXfrm>
        <a:off x="216627" y="1847449"/>
        <a:ext cx="1292026" cy="1573246"/>
      </dsp:txXfrm>
    </dsp:sp>
    <dsp:sp modelId="{17E9DAD8-D1FF-4439-BB63-259744CC55C1}">
      <dsp:nvSpPr>
        <dsp:cNvPr id="0" name=""/>
        <dsp:cNvSpPr/>
      </dsp:nvSpPr>
      <dsp:spPr>
        <a:xfrm>
          <a:off x="176430" y="3679166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Hockey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Basketball</a:t>
          </a:r>
        </a:p>
      </dsp:txBody>
      <dsp:txXfrm>
        <a:off x="216627" y="3719363"/>
        <a:ext cx="1292026" cy="1573246"/>
      </dsp:txXfrm>
    </dsp:sp>
    <dsp:sp modelId="{8F4C2B1B-15BB-49BD-8CAD-E6D873289DE5}">
      <dsp:nvSpPr>
        <dsp:cNvPr id="0" name=""/>
        <dsp:cNvSpPr/>
      </dsp:nvSpPr>
      <dsp:spPr>
        <a:xfrm>
          <a:off x="1848532" y="0"/>
          <a:ext cx="1715525" cy="548446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Problem Solving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Planning Execution /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Disguise React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Avoid</a:t>
          </a:r>
        </a:p>
      </dsp:txBody>
      <dsp:txXfrm>
        <a:off x="1848532" y="0"/>
        <a:ext cx="1715525" cy="1645339"/>
      </dsp:txXfrm>
    </dsp:sp>
    <dsp:sp modelId="{94CC5811-E452-4F18-B254-37CC8EB65B12}">
      <dsp:nvSpPr>
        <dsp:cNvPr id="0" name=""/>
        <dsp:cNvSpPr/>
      </dsp:nvSpPr>
      <dsp:spPr>
        <a:xfrm>
          <a:off x="2013853" y="1783437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To create and solve their own courses and challenges.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/>
            <a:t>To dodge and move in a variety of ways, while exploring different tactical approaches as a team </a:t>
          </a:r>
          <a:endParaRPr lang="en-GB" sz="1000" kern="1200" dirty="0"/>
        </a:p>
      </dsp:txBody>
      <dsp:txXfrm>
        <a:off x="2054050" y="1823634"/>
        <a:ext cx="1292026" cy="1573246"/>
      </dsp:txXfrm>
    </dsp:sp>
    <dsp:sp modelId="{B40432E2-7AE3-4B0D-8E2D-7C5971FC0ABE}">
      <dsp:nvSpPr>
        <dsp:cNvPr id="0" name=""/>
        <dsp:cNvSpPr/>
      </dsp:nvSpPr>
      <dsp:spPr>
        <a:xfrm>
          <a:off x="2013853" y="3664716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Golf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Dodgeball</a:t>
          </a:r>
        </a:p>
      </dsp:txBody>
      <dsp:txXfrm>
        <a:off x="2054050" y="3704913"/>
        <a:ext cx="1292026" cy="1573246"/>
      </dsp:txXfrm>
    </dsp:sp>
    <dsp:sp modelId="{C2C4F970-3D7D-4971-92D4-2C2CF589CCE1}">
      <dsp:nvSpPr>
        <dsp:cNvPr id="0" name=""/>
        <dsp:cNvSpPr/>
      </dsp:nvSpPr>
      <dsp:spPr>
        <a:xfrm>
          <a:off x="3692721" y="0"/>
          <a:ext cx="1715525" cy="548446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Symmetry Flow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 Technique /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Aim Strike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Recover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</dsp:txBody>
      <dsp:txXfrm>
        <a:off x="3692721" y="0"/>
        <a:ext cx="1715525" cy="1645339"/>
      </dsp:txXfrm>
    </dsp:sp>
    <dsp:sp modelId="{77F0BF7D-7C28-451D-B720-E7BFEB27A2A9}">
      <dsp:nvSpPr>
        <dsp:cNvPr id="0" name=""/>
        <dsp:cNvSpPr/>
      </dsp:nvSpPr>
      <dsp:spPr>
        <a:xfrm>
          <a:off x="3867650" y="1783437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Explore higher-level movements with the creation of self-led routines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To effectively apply the correct techniques &amp; </a:t>
          </a:r>
          <a:r>
            <a:rPr lang="en-GB" sz="1000" b="0" i="0" kern="1200" dirty="0"/>
            <a:t>strategies </a:t>
          </a:r>
          <a:r>
            <a:rPr lang="en-GB" sz="1000" kern="1200" dirty="0"/>
            <a:t>to compete as a team </a:t>
          </a:r>
        </a:p>
      </dsp:txBody>
      <dsp:txXfrm>
        <a:off x="3907847" y="1823634"/>
        <a:ext cx="1292026" cy="1573246"/>
      </dsp:txXfrm>
    </dsp:sp>
    <dsp:sp modelId="{62E1D62B-7E1C-4753-BEEA-69959DBE3A7E}">
      <dsp:nvSpPr>
        <dsp:cNvPr id="0" name=""/>
        <dsp:cNvSpPr/>
      </dsp:nvSpPr>
      <dsp:spPr>
        <a:xfrm>
          <a:off x="3867650" y="3631536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Gymnastics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Rounders</a:t>
          </a:r>
        </a:p>
      </dsp:txBody>
      <dsp:txXfrm>
        <a:off x="3907847" y="3671733"/>
        <a:ext cx="1292026" cy="1573246"/>
      </dsp:txXfrm>
    </dsp:sp>
    <dsp:sp modelId="{46F86C46-7E68-4338-AF62-287E49507204}">
      <dsp:nvSpPr>
        <dsp:cNvPr id="0" name=""/>
        <dsp:cNvSpPr/>
      </dsp:nvSpPr>
      <dsp:spPr>
        <a:xfrm>
          <a:off x="5536911" y="0"/>
          <a:ext cx="1715525" cy="548446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Protect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Support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Invade</a:t>
          </a:r>
        </a:p>
      </dsp:txBody>
      <dsp:txXfrm>
        <a:off x="5536911" y="0"/>
        <a:ext cx="1715525" cy="1645339"/>
      </dsp:txXfrm>
    </dsp:sp>
    <dsp:sp modelId="{C8897A78-A9A3-4E6F-8F56-A4FD3525165E}">
      <dsp:nvSpPr>
        <dsp:cNvPr id="0" name=""/>
        <dsp:cNvSpPr/>
      </dsp:nvSpPr>
      <dsp:spPr>
        <a:xfrm>
          <a:off x="5705088" y="1783437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Strategy &amp; Tactics: Principles of attacking &amp; defending in invasion games</a:t>
          </a:r>
        </a:p>
      </dsp:txBody>
      <dsp:txXfrm>
        <a:off x="5745285" y="1823634"/>
        <a:ext cx="1292026" cy="1573246"/>
      </dsp:txXfrm>
    </dsp:sp>
    <dsp:sp modelId="{6830F43B-AD9B-4480-81F9-C6D675C66D3A}">
      <dsp:nvSpPr>
        <dsp:cNvPr id="0" name=""/>
        <dsp:cNvSpPr/>
      </dsp:nvSpPr>
      <dsp:spPr>
        <a:xfrm>
          <a:off x="5705088" y="3631536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Football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Netball</a:t>
          </a:r>
        </a:p>
      </dsp:txBody>
      <dsp:txXfrm>
        <a:off x="5745285" y="3671733"/>
        <a:ext cx="1292026" cy="1573246"/>
      </dsp:txXfrm>
    </dsp:sp>
    <dsp:sp modelId="{00C12F4A-0D87-495F-9186-C65E33276DE9}">
      <dsp:nvSpPr>
        <dsp:cNvPr id="0" name=""/>
        <dsp:cNvSpPr/>
      </dsp:nvSpPr>
      <dsp:spPr>
        <a:xfrm>
          <a:off x="7381101" y="0"/>
          <a:ext cx="1715525" cy="548446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 Explore Outdoor &amp; More /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Anticipation, Concentration, Co-ordination</a:t>
          </a:r>
        </a:p>
      </dsp:txBody>
      <dsp:txXfrm>
        <a:off x="7381101" y="0"/>
        <a:ext cx="1715525" cy="1645339"/>
      </dsp:txXfrm>
    </dsp:sp>
    <dsp:sp modelId="{B05E2277-1B26-411C-8C8F-E7842BE18532}">
      <dsp:nvSpPr>
        <dsp:cNvPr id="0" name=""/>
        <dsp:cNvSpPr/>
      </dsp:nvSpPr>
      <dsp:spPr>
        <a:xfrm>
          <a:off x="7558884" y="1783437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marL="0" lvl="0" indent="0" algn="ctr" defTabSz="42672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60" b="0" i="0" kern="1200" dirty="0"/>
            <a:t>To develop a range of physical, social, and personal skills through challenging outdoor experiences, including teamwork, problem-solving, communication.</a:t>
          </a:r>
        </a:p>
        <a:p>
          <a:pPr marL="0" lvl="0" indent="0" algn="ctr" defTabSz="42672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60" kern="1200" dirty="0"/>
            <a:t>Compete in racquet games, utilising skill and strategy </a:t>
          </a:r>
          <a:endParaRPr lang="en-GB" sz="960" b="0" kern="1200" dirty="0"/>
        </a:p>
      </dsp:txBody>
      <dsp:txXfrm>
        <a:off x="7599081" y="1823634"/>
        <a:ext cx="1292026" cy="1573246"/>
      </dsp:txXfrm>
    </dsp:sp>
    <dsp:sp modelId="{CD16CD60-EFE6-405E-B285-B55B3A821737}">
      <dsp:nvSpPr>
        <dsp:cNvPr id="0" name=""/>
        <dsp:cNvSpPr/>
      </dsp:nvSpPr>
      <dsp:spPr>
        <a:xfrm>
          <a:off x="7558884" y="3631536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OAA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Tennis</a:t>
          </a:r>
        </a:p>
      </dsp:txBody>
      <dsp:txXfrm>
        <a:off x="7599081" y="3671733"/>
        <a:ext cx="1292026" cy="1573246"/>
      </dsp:txXfrm>
    </dsp:sp>
    <dsp:sp modelId="{8CE1AB03-6767-4DDB-99DD-702AB570F8B8}">
      <dsp:nvSpPr>
        <dsp:cNvPr id="0" name=""/>
        <dsp:cNvSpPr/>
      </dsp:nvSpPr>
      <dsp:spPr>
        <a:xfrm>
          <a:off x="9225291" y="0"/>
          <a:ext cx="1715525" cy="548446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Run Jump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Throw /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Feel Create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Perform</a:t>
          </a:r>
        </a:p>
      </dsp:txBody>
      <dsp:txXfrm>
        <a:off x="9225291" y="0"/>
        <a:ext cx="1715525" cy="1645339"/>
      </dsp:txXfrm>
    </dsp:sp>
    <dsp:sp modelId="{13C67333-5C00-48EA-BB4C-06DBEC0EEBCC}">
      <dsp:nvSpPr>
        <dsp:cNvPr id="0" name=""/>
        <dsp:cNvSpPr/>
      </dsp:nvSpPr>
      <dsp:spPr>
        <a:xfrm>
          <a:off x="9396308" y="1783437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/>
            <a:t>To compete in a variety of athletic events, and explore how we can apply the skills we possess effectively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/>
            <a:t> </a:t>
          </a:r>
          <a:r>
            <a:rPr lang="en-GB" sz="1000" kern="1200" dirty="0"/>
            <a:t>The creation of routines applying emotional intelligence and spatial awareness</a:t>
          </a:r>
          <a:endParaRPr lang="en-GB" sz="1000" b="0" kern="1200" dirty="0"/>
        </a:p>
      </dsp:txBody>
      <dsp:txXfrm>
        <a:off x="9436505" y="1823634"/>
        <a:ext cx="1292026" cy="1573246"/>
      </dsp:txXfrm>
    </dsp:sp>
    <dsp:sp modelId="{FA0145B5-2D8A-4C8D-8D8B-1DD6A489374C}">
      <dsp:nvSpPr>
        <dsp:cNvPr id="0" name=""/>
        <dsp:cNvSpPr/>
      </dsp:nvSpPr>
      <dsp:spPr>
        <a:xfrm>
          <a:off x="9396308" y="3631536"/>
          <a:ext cx="1372420" cy="165364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Athletics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Dance </a:t>
          </a:r>
        </a:p>
      </dsp:txBody>
      <dsp:txXfrm>
        <a:off x="9436505" y="3671733"/>
        <a:ext cx="1292026" cy="15732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70E1B-587C-2C2E-7D00-E73C4C2933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4C90D8-45C3-3843-AA83-789056608A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10818-DE48-8A77-9184-FC34CAF52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644A6-DB9C-D3FB-7B66-0A84B01F4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3EAE1F-0D91-FBC8-E4F7-7104FE86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761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41F84-ED58-E8E3-CCD7-76510432C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396FD-DB5E-03CA-4DD9-24F0A499F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DA968-9338-AC99-A665-6427288CE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89629-A3FF-EFF3-EEFA-A01FF0704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94221-E5E2-C7D0-C99B-76FB22DEA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812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66EAA-0C7C-5C57-7B49-F0D44D5EC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81AE00-0EF2-8E8A-4956-5C177FEFA3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C11E5-0596-E0A9-CE29-4617B257E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6344D6-13CE-6F67-857C-687E56D43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2A0A10-25ED-EEDD-F809-3EC6CAF3C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884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71617-6513-5B4A-B42E-EEA28A918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72141-76CD-74D3-AF20-1AB799B7F6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E8DB38-C0DA-7F8E-90F7-CADC1D9ED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F17649-82C6-885E-9947-581969AB3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83C4E0-D5A8-A81D-8CAA-00850F459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723657-7735-1DE5-4153-E0BF2ACD0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446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C3CAF-FB1E-A750-3E4A-C37D4F885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779965-37C2-314D-5AAF-388B81FB04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16F11B-DCC3-043B-3BFD-3585136C9E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2D459C-03F3-791B-CB95-5D98D293BC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A3C463-7295-F144-C2F6-10D869EBEC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7C9878-5016-D6D8-D47A-F82994DDF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670AC6-AAE6-D5B7-0CF1-DF035D61C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0956DA-3F03-B4BC-1642-E3F02D59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72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E8EF2-AC29-4849-C83A-FA5E8E63A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723E95-C0D1-2FB7-079E-F895D25A8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D58776-3DC9-5C4E-E413-A3D9FFBCA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EDBE5B-CCA4-CE74-7233-F10A83913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523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EA11BA-EA57-FF61-6612-054FCE539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AD4E54-8466-D58E-2C75-0808CFCFA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C579AF-FFFC-D783-5FDD-19D4E3DEB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207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6A8A0-85CB-6C33-AE0F-6132DA0C8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33476-8367-E484-1365-7D9D3361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388B91-AFF8-DAF8-B412-9AFB3EE459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0378B8-50BA-C9E4-C318-69104514C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BCB173-66A6-26A6-F97A-E2CCE2353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644D03-6B66-8C38-F89D-BFC68295D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07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2F27C-A4EB-E4EA-B4E9-7AC7D176B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529465-9B79-F84E-9D40-704A6E1BAB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D0779A-AF2A-4B20-AC03-1EB7BAE042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6A4F0A-9F0C-AF87-3BBA-9C4A5B9D1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799AE0-50F7-CEB1-1B89-88B7BF474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06374C-A23D-A98D-AAAA-438C1B8A1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5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EF761-1967-8B28-8346-C814A9932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9B8A78-63F6-E213-5CAC-2C7B962A13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B77EED-F340-13AC-0944-55FF8698D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37C503-1F73-8AAD-7811-F77211857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2CFE8-B126-C64A-C4BB-A08D5681E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652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33CBBD-630A-0799-4C9D-2C5B6267BF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3AB22A-B73F-BAF2-AE42-C1EC82EE58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E9ACA-C41C-0965-BA9E-C7CB1153C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909769-0AFD-2A54-2BC3-071A50199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9FCF0A-0BDC-7EFD-2A1E-243CE2C9F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75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B2CA38-F7A2-C73D-7E7A-C6A017167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7CE6A0-FAFE-E83D-5DFA-4497310749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E7FC2-F364-ED86-00B3-30B2B789CD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C70FF-8C25-46CB-B217-93B3363AEF3F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8F1FF-7F74-6619-0BF0-43A7BFB745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B87FD-C923-DD99-5623-F2DD93D624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5E79B-4EBF-430B-A973-2C4D9E095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36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C17E89-4E99-2632-FCC0-747F638E0A98}"/>
              </a:ext>
            </a:extLst>
          </p:cNvPr>
          <p:cNvSpPr txBox="1"/>
          <p:nvPr/>
        </p:nvSpPr>
        <p:spPr>
          <a:xfrm>
            <a:off x="4439301" y="143282"/>
            <a:ext cx="330037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dirty="0">
                <a:solidFill>
                  <a:srgbClr val="000000"/>
                </a:solidFill>
                <a:ea typeface="Calibri"/>
                <a:cs typeface="Calibri"/>
              </a:rPr>
              <a:t>PE Whole School Plan</a:t>
            </a:r>
            <a:endParaRPr lang="en-US">
              <a:solidFill>
                <a:srgbClr val="000000"/>
              </a:solidFill>
              <a:ea typeface="Calibri"/>
              <a:cs typeface="Calibri"/>
            </a:endParaRPr>
          </a:p>
          <a:p>
            <a:pPr algn="ctr"/>
            <a:r>
              <a:rPr lang="en-US" sz="2400" dirty="0">
                <a:solidFill>
                  <a:srgbClr val="000000"/>
                </a:solidFill>
                <a:ea typeface="Calibri"/>
                <a:cs typeface="Calibri"/>
              </a:rPr>
              <a:t>Overview of Topics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1DD78F1C-6EB5-E639-A3EF-2164B2FF41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5168324"/>
              </p:ext>
            </p:extLst>
          </p:nvPr>
        </p:nvGraphicFramePr>
        <p:xfrm>
          <a:off x="720969" y="1151547"/>
          <a:ext cx="10515596" cy="493775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502228">
                  <a:extLst>
                    <a:ext uri="{9D8B030D-6E8A-4147-A177-3AD203B41FA5}">
                      <a16:colId xmlns:a16="http://schemas.microsoft.com/office/drawing/2014/main" val="98560642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863392641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1145421705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885631386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2513810313"/>
                    </a:ext>
                  </a:extLst>
                </a:gridCol>
                <a:gridCol w="1485632">
                  <a:extLst>
                    <a:ext uri="{9D8B030D-6E8A-4147-A177-3AD203B41FA5}">
                      <a16:colId xmlns:a16="http://schemas.microsoft.com/office/drawing/2014/main" val="3584237892"/>
                    </a:ext>
                  </a:extLst>
                </a:gridCol>
                <a:gridCol w="1518824">
                  <a:extLst>
                    <a:ext uri="{9D8B030D-6E8A-4147-A177-3AD203B41FA5}">
                      <a16:colId xmlns:a16="http://schemas.microsoft.com/office/drawing/2014/main" val="4015087233"/>
                    </a:ext>
                  </a:extLst>
                </a:gridCol>
              </a:tblGrid>
              <a:tr h="80713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rtl="0" fontAlgn="base"/>
                      <a:r>
                        <a:rPr lang="en-US" sz="14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>
                          <a:effectLst/>
                          <a:latin typeface="Calibri" panose="020F0502020204030204" pitchFamily="34" charset="0"/>
                        </a:rPr>
                        <a:t>Autumn 1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>
                          <a:effectLst/>
                          <a:latin typeface="Calibri" panose="020F0502020204030204" pitchFamily="34" charset="0"/>
                        </a:rPr>
                        <a:t>Autumn 2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>
                          <a:effectLst/>
                          <a:latin typeface="Calibri" panose="020F0502020204030204" pitchFamily="34" charset="0"/>
                        </a:rPr>
                        <a:t>Spring 1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>
                          <a:effectLst/>
                          <a:latin typeface="Calibri" panose="020F0502020204030204" pitchFamily="34" charset="0"/>
                        </a:rPr>
                        <a:t>Spring 2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>
                          <a:effectLst/>
                          <a:latin typeface="Calibri" panose="020F0502020204030204" pitchFamily="34" charset="0"/>
                        </a:rPr>
                        <a:t>Summer 1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>
                          <a:effectLst/>
                          <a:latin typeface="Calibri" panose="020F0502020204030204" pitchFamily="34" charset="0"/>
                        </a:rPr>
                        <a:t>Summer 2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6487118"/>
                  </a:ext>
                </a:extLst>
              </a:tr>
              <a:tr h="1281917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 dirty="0">
                          <a:effectLst/>
                          <a:latin typeface="Calibri" panose="020F0502020204030204" pitchFamily="34" charset="0"/>
                        </a:rPr>
                        <a:t>Reception 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Locomotion – How we move our bodies 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Hand-Eye </a:t>
                      </a:r>
                      <a:endParaRPr lang="en-US" dirty="0">
                        <a:effectLst/>
                      </a:endParaRPr>
                    </a:p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Co-ordination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>
                          <a:effectLst/>
                          <a:latin typeface="Aptos Narrow" panose="020B0004020202020204" pitchFamily="34" charset="0"/>
                        </a:rPr>
                        <a:t> Gymnastics - </a:t>
                      </a:r>
                      <a:endParaRPr lang="en-US">
                        <a:effectLst/>
                      </a:endParaRPr>
                    </a:p>
                    <a:p>
                      <a:pPr algn="ctr" rtl="0" fontAlgn="base"/>
                      <a:r>
                        <a:rPr lang="en-US" sz="1000">
                          <a:effectLst/>
                          <a:latin typeface="Aptos Narrow" panose="020B0004020202020204" pitchFamily="34" charset="0"/>
                        </a:rPr>
                        <a:t>Shapes &amp; Balance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Striking and Fielding</a:t>
                      </a: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Aptos Narrow" panose="020B0004020202020204" pitchFamily="34" charset="0"/>
                        </a:rPr>
                        <a:t>Dance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Athletics - </a:t>
                      </a:r>
                    </a:p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Run Jump Throw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3419980"/>
                  </a:ext>
                </a:extLst>
              </a:tr>
              <a:tr h="1281917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rtl="0" fontAlgn="base"/>
                      <a:r>
                        <a:rPr lang="en-US" sz="1400" dirty="0">
                          <a:effectLst/>
                          <a:latin typeface="Calibri" panose="020F0502020204030204" pitchFamily="34" charset="0"/>
                        </a:rPr>
                        <a:t>Year 1+2</a:t>
                      </a:r>
                      <a:endParaRPr lang="en-US" dirty="0">
                        <a:effectLst/>
                      </a:endParaRPr>
                    </a:p>
                    <a:p>
                      <a:pPr algn="ctr" rtl="0" fontAlgn="base"/>
                      <a:r>
                        <a:rPr lang="en-US" sz="14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7D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Locomotion – </a:t>
                      </a:r>
                      <a:endParaRPr lang="en-US" dirty="0">
                        <a:effectLst/>
                      </a:endParaRPr>
                    </a:p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Chasing and evading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Ball Skills – Throwing and catching</a:t>
                      </a:r>
                      <a:endParaRPr lang="en-US" dirty="0">
                        <a:effectLst/>
                      </a:endParaRPr>
                    </a:p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>
                          <a:effectLst/>
                          <a:latin typeface="Aptos Narrow" panose="020B0004020202020204" pitchFamily="34" charset="0"/>
                        </a:rPr>
                        <a:t>Gymnastics -  </a:t>
                      </a:r>
                      <a:endParaRPr lang="en-US">
                        <a:effectLst/>
                      </a:endParaRPr>
                    </a:p>
                    <a:p>
                      <a:pPr algn="ctr" rtl="0" fontAlgn="base"/>
                      <a:r>
                        <a:rPr lang="en-US" sz="1000">
                          <a:effectLst/>
                          <a:latin typeface="Aptos Narrow" panose="020B0004020202020204" pitchFamily="34" charset="0"/>
                        </a:rPr>
                        <a:t>Shapes, Balance, Create </a:t>
                      </a:r>
                      <a:endParaRPr lang="en-US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Ball Skills – Striking and Fielding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Dance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Athletics –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Run Jump Throw</a:t>
                      </a:r>
                      <a:endParaRPr lang="en-US" sz="1200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8897870"/>
                  </a:ext>
                </a:extLst>
              </a:tr>
              <a:tr h="66469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 dirty="0">
                          <a:effectLst/>
                          <a:latin typeface="Calibri" panose="020F0502020204030204" pitchFamily="34" charset="0"/>
                        </a:rPr>
                        <a:t>Year 3+4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Hockey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Cricket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Aptos Narrow" panose="020B0004020202020204" pitchFamily="34" charset="0"/>
                        </a:rPr>
                        <a:t>Gymnastics 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Disc Golf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Dance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Athletics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816149"/>
                  </a:ext>
                </a:extLst>
              </a:tr>
              <a:tr h="90208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400" dirty="0">
                          <a:effectLst/>
                          <a:latin typeface="Calibri" panose="020F0502020204030204" pitchFamily="34" charset="0"/>
                        </a:rPr>
                        <a:t>Year 5+6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8CC3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Hockey / Basketball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Golf / Dodgeball 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>
                          <a:effectLst/>
                          <a:latin typeface="Aptos Narrow" panose="020B0004020202020204" pitchFamily="34" charset="0"/>
                        </a:rPr>
                        <a:t>Gymnastics / Rounders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</a:rPr>
                        <a:t>Football / Netball</a:t>
                      </a: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OAA / Tennis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Athletics / Dance</a:t>
                      </a:r>
                      <a:endParaRPr lang="en-US" dirty="0">
                        <a:effectLst/>
                      </a:endParaRPr>
                    </a:p>
                  </a:txBody>
                  <a:tcPr marL="66675" marR="66675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072323"/>
                  </a:ext>
                </a:extLst>
              </a:tr>
            </a:tbl>
          </a:graphicData>
        </a:graphic>
      </p:graphicFrame>
      <p:pic>
        <p:nvPicPr>
          <p:cNvPr id="10" name="Picture 9" descr="A letter s made of different icons&#10;&#10;Description automatically generated">
            <a:extLst>
              <a:ext uri="{FF2B5EF4-FFF2-40B4-BE49-F238E27FC236}">
                <a16:creationId xmlns:a16="http://schemas.microsoft.com/office/drawing/2014/main" id="{D820A0B2-1D18-50DB-B657-F1CD34E8D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644" y="84259"/>
            <a:ext cx="772747" cy="94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17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D22E2A-2DD5-CBCF-41CA-38E120D582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4081196"/>
              </p:ext>
            </p:extLst>
          </p:nvPr>
        </p:nvGraphicFramePr>
        <p:xfrm>
          <a:off x="981850" y="2611391"/>
          <a:ext cx="10945159" cy="3580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A56914A-7AB9-4E00-D03F-80E3658764A7}"/>
              </a:ext>
            </a:extLst>
          </p:cNvPr>
          <p:cNvSpPr/>
          <p:nvPr/>
        </p:nvSpPr>
        <p:spPr>
          <a:xfrm>
            <a:off x="300363" y="2759542"/>
            <a:ext cx="491706" cy="13974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Topic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130927C-61E4-0213-AB67-B1EC3CF2DA4F}"/>
              </a:ext>
            </a:extLst>
          </p:cNvPr>
          <p:cNvSpPr/>
          <p:nvPr/>
        </p:nvSpPr>
        <p:spPr>
          <a:xfrm>
            <a:off x="300363" y="4278589"/>
            <a:ext cx="491706" cy="145936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Curriculum Focus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D802EC3-4707-AA02-87D9-E357FD362DD7}"/>
              </a:ext>
            </a:extLst>
          </p:cNvPr>
          <p:cNvSpPr/>
          <p:nvPr/>
        </p:nvSpPr>
        <p:spPr>
          <a:xfrm>
            <a:off x="981850" y="1987279"/>
            <a:ext cx="1725282" cy="39681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Autumn 1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02BA066-1643-08B7-BE22-EC0273B4A07A}"/>
              </a:ext>
            </a:extLst>
          </p:cNvPr>
          <p:cNvSpPr/>
          <p:nvPr/>
        </p:nvSpPr>
        <p:spPr>
          <a:xfrm>
            <a:off x="2819277" y="1987278"/>
            <a:ext cx="1725283" cy="39681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Autumn 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9484360-8E2A-AA07-7418-7EB09C0D4909}"/>
              </a:ext>
            </a:extLst>
          </p:cNvPr>
          <p:cNvSpPr/>
          <p:nvPr/>
        </p:nvSpPr>
        <p:spPr>
          <a:xfrm>
            <a:off x="4673073" y="1987275"/>
            <a:ext cx="1725283" cy="39681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Spring 1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1594C9B-D979-2E09-39BC-D523E95326C3}"/>
              </a:ext>
            </a:extLst>
          </p:cNvPr>
          <p:cNvSpPr/>
          <p:nvPr/>
        </p:nvSpPr>
        <p:spPr>
          <a:xfrm>
            <a:off x="6510501" y="1987275"/>
            <a:ext cx="1725283" cy="39681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Spring 2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37A9A46-9CF3-A9C0-4B7F-0FF6CA0E86C3}"/>
              </a:ext>
            </a:extLst>
          </p:cNvPr>
          <p:cNvSpPr/>
          <p:nvPr/>
        </p:nvSpPr>
        <p:spPr>
          <a:xfrm>
            <a:off x="8364297" y="1987275"/>
            <a:ext cx="1725283" cy="39681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Summer 1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D4A84B9-07D4-AA07-3FAB-F7CB5963DB13}"/>
              </a:ext>
            </a:extLst>
          </p:cNvPr>
          <p:cNvSpPr/>
          <p:nvPr/>
        </p:nvSpPr>
        <p:spPr>
          <a:xfrm>
            <a:off x="10201726" y="1987275"/>
            <a:ext cx="1725283" cy="39681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Summer 2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AEA67153-0C00-CA01-F333-C5991E53547D}"/>
              </a:ext>
            </a:extLst>
          </p:cNvPr>
          <p:cNvSpPr txBox="1"/>
          <p:nvPr/>
        </p:nvSpPr>
        <p:spPr>
          <a:xfrm>
            <a:off x="3993476" y="366502"/>
            <a:ext cx="420504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>
                <a:ea typeface="Calibri"/>
                <a:cs typeface="Calibri"/>
              </a:rPr>
              <a:t>Reception Year long timetable</a:t>
            </a:r>
          </a:p>
        </p:txBody>
      </p:sp>
    </p:spTree>
    <p:extLst>
      <p:ext uri="{BB962C8B-B14F-4D97-AF65-F5344CB8AC3E}">
        <p14:creationId xmlns:p14="http://schemas.microsoft.com/office/powerpoint/2010/main" val="2913064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D22E2A-2DD5-CBCF-41CA-38E120D582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3652324"/>
              </p:ext>
            </p:extLst>
          </p:nvPr>
        </p:nvGraphicFramePr>
        <p:xfrm>
          <a:off x="981850" y="2611391"/>
          <a:ext cx="10945159" cy="3580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A56914A-7AB9-4E00-D03F-80E3658764A7}"/>
              </a:ext>
            </a:extLst>
          </p:cNvPr>
          <p:cNvSpPr/>
          <p:nvPr/>
        </p:nvSpPr>
        <p:spPr>
          <a:xfrm>
            <a:off x="300363" y="2759542"/>
            <a:ext cx="491706" cy="13974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/>
              <a:t>Topic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130927C-61E4-0213-AB67-B1EC3CF2DA4F}"/>
              </a:ext>
            </a:extLst>
          </p:cNvPr>
          <p:cNvSpPr/>
          <p:nvPr/>
        </p:nvSpPr>
        <p:spPr>
          <a:xfrm>
            <a:off x="300363" y="4278589"/>
            <a:ext cx="491706" cy="145936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Curriculum Focus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D802EC3-4707-AA02-87D9-E357FD362DD7}"/>
              </a:ext>
            </a:extLst>
          </p:cNvPr>
          <p:cNvSpPr/>
          <p:nvPr/>
        </p:nvSpPr>
        <p:spPr>
          <a:xfrm>
            <a:off x="981850" y="1987279"/>
            <a:ext cx="1725282" cy="39681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Autumn 1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02BA066-1643-08B7-BE22-EC0273B4A07A}"/>
              </a:ext>
            </a:extLst>
          </p:cNvPr>
          <p:cNvSpPr/>
          <p:nvPr/>
        </p:nvSpPr>
        <p:spPr>
          <a:xfrm>
            <a:off x="2819277" y="1987278"/>
            <a:ext cx="1725283" cy="39681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Autumn 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9484360-8E2A-AA07-7418-7EB09C0D4909}"/>
              </a:ext>
            </a:extLst>
          </p:cNvPr>
          <p:cNvSpPr/>
          <p:nvPr/>
        </p:nvSpPr>
        <p:spPr>
          <a:xfrm>
            <a:off x="4673073" y="1987275"/>
            <a:ext cx="1725283" cy="39681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Spring 1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1594C9B-D979-2E09-39BC-D523E95326C3}"/>
              </a:ext>
            </a:extLst>
          </p:cNvPr>
          <p:cNvSpPr/>
          <p:nvPr/>
        </p:nvSpPr>
        <p:spPr>
          <a:xfrm>
            <a:off x="6510501" y="1987275"/>
            <a:ext cx="1725283" cy="39681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Spring 2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37A9A46-9CF3-A9C0-4B7F-0FF6CA0E86C3}"/>
              </a:ext>
            </a:extLst>
          </p:cNvPr>
          <p:cNvSpPr/>
          <p:nvPr/>
        </p:nvSpPr>
        <p:spPr>
          <a:xfrm>
            <a:off x="8364297" y="1987275"/>
            <a:ext cx="1725283" cy="39681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Summer 1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D4A84B9-07D4-AA07-3FAB-F7CB5963DB13}"/>
              </a:ext>
            </a:extLst>
          </p:cNvPr>
          <p:cNvSpPr/>
          <p:nvPr/>
        </p:nvSpPr>
        <p:spPr>
          <a:xfrm>
            <a:off x="10201726" y="1987275"/>
            <a:ext cx="1725283" cy="39681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Summer 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E539FCE-1C8C-23A0-446C-098FC54A339E}"/>
              </a:ext>
            </a:extLst>
          </p:cNvPr>
          <p:cNvSpPr txBox="1"/>
          <p:nvPr/>
        </p:nvSpPr>
        <p:spPr>
          <a:xfrm>
            <a:off x="3993476" y="349250"/>
            <a:ext cx="420504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>
                <a:ea typeface="Calibri"/>
                <a:cs typeface="Calibri"/>
              </a:rPr>
              <a:t>Year 1 &amp; 2 Year long timetable</a:t>
            </a:r>
          </a:p>
        </p:txBody>
      </p:sp>
    </p:spTree>
    <p:extLst>
      <p:ext uri="{BB962C8B-B14F-4D97-AF65-F5344CB8AC3E}">
        <p14:creationId xmlns:p14="http://schemas.microsoft.com/office/powerpoint/2010/main" val="3270575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D22E2A-2DD5-CBCF-41CA-38E120D582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9760604"/>
              </p:ext>
            </p:extLst>
          </p:nvPr>
        </p:nvGraphicFramePr>
        <p:xfrm>
          <a:off x="1147313" y="1233578"/>
          <a:ext cx="10945159" cy="5484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A56914A-7AB9-4E00-D03F-80E3658764A7}"/>
              </a:ext>
            </a:extLst>
          </p:cNvPr>
          <p:cNvSpPr/>
          <p:nvPr/>
        </p:nvSpPr>
        <p:spPr>
          <a:xfrm>
            <a:off x="465826" y="1425073"/>
            <a:ext cx="491706" cy="1397480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/>
              <a:t>Topic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130927C-61E4-0213-AB67-B1EC3CF2DA4F}"/>
              </a:ext>
            </a:extLst>
          </p:cNvPr>
          <p:cNvSpPr/>
          <p:nvPr/>
        </p:nvSpPr>
        <p:spPr>
          <a:xfrm>
            <a:off x="465826" y="3211289"/>
            <a:ext cx="491706" cy="1459362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Curriculum Focus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D8C6D86-FCEB-ED86-1615-C29795CB3DFD}"/>
              </a:ext>
            </a:extLst>
          </p:cNvPr>
          <p:cNvSpPr/>
          <p:nvPr/>
        </p:nvSpPr>
        <p:spPr>
          <a:xfrm>
            <a:off x="465826" y="5059392"/>
            <a:ext cx="491706" cy="1459362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Activity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D802EC3-4707-AA02-87D9-E357FD362DD7}"/>
              </a:ext>
            </a:extLst>
          </p:cNvPr>
          <p:cNvSpPr/>
          <p:nvPr/>
        </p:nvSpPr>
        <p:spPr>
          <a:xfrm>
            <a:off x="1147313" y="733240"/>
            <a:ext cx="1725282" cy="396815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Autumn 1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02BA066-1643-08B7-BE22-EC0273B4A07A}"/>
              </a:ext>
            </a:extLst>
          </p:cNvPr>
          <p:cNvSpPr/>
          <p:nvPr/>
        </p:nvSpPr>
        <p:spPr>
          <a:xfrm>
            <a:off x="2984740" y="733243"/>
            <a:ext cx="1725283" cy="396815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Autumn 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9484360-8E2A-AA07-7418-7EB09C0D4909}"/>
              </a:ext>
            </a:extLst>
          </p:cNvPr>
          <p:cNvSpPr/>
          <p:nvPr/>
        </p:nvSpPr>
        <p:spPr>
          <a:xfrm>
            <a:off x="4838536" y="733240"/>
            <a:ext cx="1725283" cy="396815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Spring 1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1594C9B-D979-2E09-39BC-D523E95326C3}"/>
              </a:ext>
            </a:extLst>
          </p:cNvPr>
          <p:cNvSpPr/>
          <p:nvPr/>
        </p:nvSpPr>
        <p:spPr>
          <a:xfrm>
            <a:off x="6675964" y="733240"/>
            <a:ext cx="1725283" cy="396815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Spring 2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37A9A46-9CF3-A9C0-4B7F-0FF6CA0E86C3}"/>
              </a:ext>
            </a:extLst>
          </p:cNvPr>
          <p:cNvSpPr/>
          <p:nvPr/>
        </p:nvSpPr>
        <p:spPr>
          <a:xfrm>
            <a:off x="8529760" y="733240"/>
            <a:ext cx="1725283" cy="396815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Summer 1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D4A84B9-07D4-AA07-3FAB-F7CB5963DB13}"/>
              </a:ext>
            </a:extLst>
          </p:cNvPr>
          <p:cNvSpPr/>
          <p:nvPr/>
        </p:nvSpPr>
        <p:spPr>
          <a:xfrm>
            <a:off x="10367189" y="733240"/>
            <a:ext cx="1725283" cy="396815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Summer 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77DA2E5-3F2F-1603-BB12-38EEADBB46BF}"/>
              </a:ext>
            </a:extLst>
          </p:cNvPr>
          <p:cNvSpPr txBox="1"/>
          <p:nvPr/>
        </p:nvSpPr>
        <p:spPr>
          <a:xfrm>
            <a:off x="3986356" y="141893"/>
            <a:ext cx="421928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>
                <a:ea typeface="Calibri"/>
                <a:cs typeface="Calibri"/>
              </a:rPr>
              <a:t>Year 3 &amp; 4 Year long timetable</a:t>
            </a:r>
          </a:p>
        </p:txBody>
      </p:sp>
    </p:spTree>
    <p:extLst>
      <p:ext uri="{BB962C8B-B14F-4D97-AF65-F5344CB8AC3E}">
        <p14:creationId xmlns:p14="http://schemas.microsoft.com/office/powerpoint/2010/main" val="162541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D22E2A-2DD5-CBCF-41CA-38E120D582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113431"/>
              </p:ext>
            </p:extLst>
          </p:nvPr>
        </p:nvGraphicFramePr>
        <p:xfrm>
          <a:off x="1147313" y="1233578"/>
          <a:ext cx="10945159" cy="5484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A56914A-7AB9-4E00-D03F-80E3658764A7}"/>
              </a:ext>
            </a:extLst>
          </p:cNvPr>
          <p:cNvSpPr/>
          <p:nvPr/>
        </p:nvSpPr>
        <p:spPr>
          <a:xfrm>
            <a:off x="465826" y="1425077"/>
            <a:ext cx="491706" cy="139748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/>
              <a:t>Topic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130927C-61E4-0213-AB67-B1EC3CF2DA4F}"/>
              </a:ext>
            </a:extLst>
          </p:cNvPr>
          <p:cNvSpPr/>
          <p:nvPr/>
        </p:nvSpPr>
        <p:spPr>
          <a:xfrm>
            <a:off x="465826" y="3211293"/>
            <a:ext cx="491706" cy="145936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Curriculum Focus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D8C6D86-FCEB-ED86-1615-C29795CB3DFD}"/>
              </a:ext>
            </a:extLst>
          </p:cNvPr>
          <p:cNvSpPr/>
          <p:nvPr/>
        </p:nvSpPr>
        <p:spPr>
          <a:xfrm>
            <a:off x="465826" y="5059392"/>
            <a:ext cx="491706" cy="145936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Activity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D802EC3-4707-AA02-87D9-E357FD362DD7}"/>
              </a:ext>
            </a:extLst>
          </p:cNvPr>
          <p:cNvSpPr/>
          <p:nvPr/>
        </p:nvSpPr>
        <p:spPr>
          <a:xfrm>
            <a:off x="1147313" y="733244"/>
            <a:ext cx="1725282" cy="39681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Autumn 1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02BA066-1643-08B7-BE22-EC0273B4A07A}"/>
              </a:ext>
            </a:extLst>
          </p:cNvPr>
          <p:cNvSpPr/>
          <p:nvPr/>
        </p:nvSpPr>
        <p:spPr>
          <a:xfrm>
            <a:off x="2984740" y="733243"/>
            <a:ext cx="1725283" cy="39681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Autumn 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9484360-8E2A-AA07-7418-7EB09C0D4909}"/>
              </a:ext>
            </a:extLst>
          </p:cNvPr>
          <p:cNvSpPr/>
          <p:nvPr/>
        </p:nvSpPr>
        <p:spPr>
          <a:xfrm>
            <a:off x="4838536" y="733240"/>
            <a:ext cx="1725283" cy="39681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Spring 1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1594C9B-D979-2E09-39BC-D523E95326C3}"/>
              </a:ext>
            </a:extLst>
          </p:cNvPr>
          <p:cNvSpPr/>
          <p:nvPr/>
        </p:nvSpPr>
        <p:spPr>
          <a:xfrm>
            <a:off x="6675964" y="733240"/>
            <a:ext cx="1725283" cy="39681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Spring 2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37A9A46-9CF3-A9C0-4B7F-0FF6CA0E86C3}"/>
              </a:ext>
            </a:extLst>
          </p:cNvPr>
          <p:cNvSpPr/>
          <p:nvPr/>
        </p:nvSpPr>
        <p:spPr>
          <a:xfrm>
            <a:off x="8529760" y="733240"/>
            <a:ext cx="1725283" cy="39681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Summer 1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D4A84B9-07D4-AA07-3FAB-F7CB5963DB13}"/>
              </a:ext>
            </a:extLst>
          </p:cNvPr>
          <p:cNvSpPr/>
          <p:nvPr/>
        </p:nvSpPr>
        <p:spPr>
          <a:xfrm>
            <a:off x="10367189" y="733240"/>
            <a:ext cx="1725283" cy="39681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Summer 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FC928C5-26F5-86C1-BC78-DC025B22191E}"/>
              </a:ext>
            </a:extLst>
          </p:cNvPr>
          <p:cNvSpPr txBox="1"/>
          <p:nvPr/>
        </p:nvSpPr>
        <p:spPr>
          <a:xfrm>
            <a:off x="3974244" y="139958"/>
            <a:ext cx="424351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>
                <a:ea typeface="Calibri"/>
                <a:cs typeface="Calibri"/>
              </a:rPr>
              <a:t>Year 5 &amp; 6 Year long timetable</a:t>
            </a:r>
          </a:p>
        </p:txBody>
      </p:sp>
    </p:spTree>
    <p:extLst>
      <p:ext uri="{BB962C8B-B14F-4D97-AF65-F5344CB8AC3E}">
        <p14:creationId xmlns:p14="http://schemas.microsoft.com/office/powerpoint/2010/main" val="2208417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62192599-e470-4642-be60-238d821d9dd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535d7bc-23f1-4fb7-b00a-c854d65a0838">
      <Terms xmlns="http://schemas.microsoft.com/office/infopath/2007/PartnerControls"/>
    </lcf76f155ced4ddcb4097134ff3c332f>
    <TaxCatchAll xmlns="6f13eea0-8e06-41c6-bc88-8b038954d5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99357865742740A90094EB3A80478A" ma:contentTypeVersion="18" ma:contentTypeDescription="Create a new document." ma:contentTypeScope="" ma:versionID="61e9aa663a9b07d01aebbea08a99eed0">
  <xsd:schema xmlns:xsd="http://www.w3.org/2001/XMLSchema" xmlns:xs="http://www.w3.org/2001/XMLSchema" xmlns:p="http://schemas.microsoft.com/office/2006/metadata/properties" xmlns:ns2="f535d7bc-23f1-4fb7-b00a-c854d65a0838" xmlns:ns3="6f13eea0-8e06-41c6-bc88-8b038954d5b4" targetNamespace="http://schemas.microsoft.com/office/2006/metadata/properties" ma:root="true" ma:fieldsID="fe36cecbf6c140a2390f51a10e30a9ed" ns2:_="" ns3:_="">
    <xsd:import namespace="f535d7bc-23f1-4fb7-b00a-c854d65a0838"/>
    <xsd:import namespace="6f13eea0-8e06-41c6-bc88-8b038954d5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35d7bc-23f1-4fb7-b00a-c854d65a083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4caf4c8-46bc-40d6-93da-8609837d57e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13eea0-8e06-41c6-bc88-8b038954d5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074dbf8-b2fa-4bf3-91e2-49bce6d90bea}" ma:internalName="TaxCatchAll" ma:showField="CatchAllData" ma:web="6f13eea0-8e06-41c6-bc88-8b038954d5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E0CD3D-083B-47FB-9CC0-324CBBDC49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982F85-AD02-46FE-8BC0-8C044DCC33CD}">
  <ds:schemaRefs>
    <ds:schemaRef ds:uri="http://schemas.microsoft.com/office/2006/metadata/properties"/>
    <ds:schemaRef ds:uri="http://schemas.microsoft.com/office/infopath/2007/PartnerControls"/>
    <ds:schemaRef ds:uri="105e1087-6db6-4771-8130-6a9d24785587"/>
    <ds:schemaRef ds:uri="f535d7bc-23f1-4fb7-b00a-c854d65a0838"/>
    <ds:schemaRef ds:uri="6f13eea0-8e06-41c6-bc88-8b038954d5b4"/>
  </ds:schemaRefs>
</ds:datastoreItem>
</file>

<file path=customXml/itemProps3.xml><?xml version="1.0" encoding="utf-8"?>
<ds:datastoreItem xmlns:ds="http://schemas.openxmlformats.org/officeDocument/2006/customXml" ds:itemID="{6B2D569F-E901-482D-A0F8-BDA895CABE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35d7bc-23f1-4fb7-b00a-c854d65a0838"/>
    <ds:schemaRef ds:uri="6f13eea0-8e06-41c6-bc88-8b038954d5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679</Words>
  <Application>Microsoft Macintosh PowerPoint</Application>
  <PresentationFormat>Widescreen</PresentationFormat>
  <Paragraphs>225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 Narrow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Reid, Elle</dc:creator>
  <cp:lastModifiedBy>Jane Fallows</cp:lastModifiedBy>
  <cp:revision>69</cp:revision>
  <dcterms:created xsi:type="dcterms:W3CDTF">2023-08-17T10:43:03Z</dcterms:created>
  <dcterms:modified xsi:type="dcterms:W3CDTF">2025-02-20T17:09:05Z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0x0101002099357865742740A90094EB3A80478A</vt:lpwstr>
  </property>
  <property fmtid="{D5CDD505-2E9C-101B-9397-08002B2CF9AE}" pid="3" name="MediaServiceImageTags">
    <vt:lpwstr/>
  </property>
</Properties>
</file>